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 선아" initials="박선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954" autoAdjust="0"/>
  </p:normalViewPr>
  <p:slideViewPr>
    <p:cSldViewPr snapToGrid="0">
      <p:cViewPr varScale="1">
        <p:scale>
          <a:sx n="88" d="100"/>
          <a:sy n="88" d="100"/>
        </p:scale>
        <p:origin x="-14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D1EC6-D677-415C-A370-5AA15EED0F8E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D567-FFFC-4CC5-980F-2C35B26105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44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중학교 </a:t>
            </a:r>
            <a:r>
              <a:rPr lang="en-US" altLang="ko-KR" dirty="0"/>
              <a:t>2</a:t>
            </a:r>
            <a:r>
              <a:rPr lang="ko-KR" altLang="en-US" dirty="0"/>
              <a:t>학년 수학</a:t>
            </a:r>
            <a:r>
              <a:rPr lang="en-US" altLang="ko-KR" dirty="0"/>
              <a:t>. 5-3</a:t>
            </a:r>
            <a:r>
              <a:rPr lang="ko-KR" altLang="en-US" dirty="0"/>
              <a:t>단원</a:t>
            </a:r>
            <a:r>
              <a:rPr lang="en-US" altLang="ko-KR" dirty="0"/>
              <a:t>. </a:t>
            </a:r>
            <a:r>
              <a:rPr lang="ko-KR" altLang="en-US" dirty="0"/>
              <a:t>피타고라스 정리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65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“</a:t>
            </a:r>
            <a:r>
              <a:rPr lang="ko-KR" altLang="en-US" dirty="0"/>
              <a:t>어떻게 피타고라스가 이런 생각을 하게 되었을까요</a:t>
            </a:r>
            <a:r>
              <a:rPr lang="en-US" altLang="ko-KR" dirty="0"/>
              <a:t>?”</a:t>
            </a:r>
            <a:r>
              <a:rPr lang="ko-KR" altLang="en-US" dirty="0"/>
              <a:t>라는 질문을 던짐으로써 학생들의 관심을 유도한다</a:t>
            </a:r>
            <a:r>
              <a:rPr lang="en-US" altLang="ko-KR" dirty="0"/>
              <a:t>. </a:t>
            </a:r>
            <a:r>
              <a:rPr lang="ko-KR" altLang="en-US" dirty="0"/>
              <a:t>이후 피타고라스의 아이디어를 소개한다</a:t>
            </a:r>
            <a:r>
              <a:rPr lang="en-US" altLang="ko-KR" dirty="0"/>
              <a:t>. </a:t>
            </a:r>
            <a:r>
              <a:rPr lang="ko-KR" altLang="en-US" dirty="0"/>
              <a:t>색깔로 구분된 정사각형을 제시하여</a:t>
            </a:r>
            <a:r>
              <a:rPr lang="en-US" altLang="ko-KR" dirty="0"/>
              <a:t>, </a:t>
            </a:r>
            <a:r>
              <a:rPr lang="ko-KR" altLang="en-US" dirty="0"/>
              <a:t>배열이 바뀌어도 두 정사각형의 넓이가 같음을 보인다</a:t>
            </a:r>
            <a:r>
              <a:rPr lang="en-US" altLang="ko-KR" dirty="0"/>
              <a:t>. </a:t>
            </a:r>
            <a:r>
              <a:rPr lang="ko-KR" altLang="en-US" dirty="0"/>
              <a:t>그림에 대한 식을 보여주고 간단하게 정리하며 피타고라스 정리가 성립함을 설명한다</a:t>
            </a:r>
            <a:r>
              <a:rPr lang="en-US" altLang="ko-KR" dirty="0"/>
              <a:t>. </a:t>
            </a:r>
            <a:r>
              <a:rPr lang="ko-KR" altLang="en-US" dirty="0"/>
              <a:t>이후 피타고라스 정리의 증명 방법이 </a:t>
            </a:r>
            <a:r>
              <a:rPr lang="en-US" altLang="ko-KR" dirty="0"/>
              <a:t>380</a:t>
            </a:r>
            <a:r>
              <a:rPr lang="ko-KR" altLang="en-US" dirty="0"/>
              <a:t>개 정도나 된다는 사실을 언급함으로써 조별활동에 대한 흥미를 이끌어낸다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99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조별활동에 대해 안내하여 수행을 유도한다</a:t>
            </a:r>
            <a:r>
              <a:rPr lang="en-US" altLang="ko-KR" dirty="0"/>
              <a:t>. 4</a:t>
            </a:r>
            <a:r>
              <a:rPr lang="ko-KR" altLang="en-US" dirty="0"/>
              <a:t>명씩 조별로 모이도록 지도하고</a:t>
            </a:r>
            <a:r>
              <a:rPr lang="en-US" altLang="ko-KR" dirty="0"/>
              <a:t>, </a:t>
            </a:r>
            <a:r>
              <a:rPr lang="ko-KR" altLang="en-US" dirty="0"/>
              <a:t>활동지에 나와 있는 </a:t>
            </a:r>
            <a:r>
              <a:rPr lang="en-US" altLang="ko-KR" dirty="0"/>
              <a:t>3</a:t>
            </a:r>
            <a:r>
              <a:rPr lang="ko-KR" altLang="en-US" dirty="0"/>
              <a:t>가지 증명방법에 대해 의견을 나누도록 한다</a:t>
            </a:r>
            <a:r>
              <a:rPr lang="en-US" altLang="ko-KR" dirty="0"/>
              <a:t>. </a:t>
            </a:r>
            <a:r>
              <a:rPr lang="ko-KR" altLang="en-US" dirty="0"/>
              <a:t>활동시간은 </a:t>
            </a:r>
            <a:r>
              <a:rPr lang="en-US" altLang="ko-KR" dirty="0"/>
              <a:t>12</a:t>
            </a:r>
            <a:r>
              <a:rPr lang="ko-KR" altLang="en-US" dirty="0"/>
              <a:t>분임을 명시한다</a:t>
            </a:r>
            <a:r>
              <a:rPr lang="en-US" altLang="ko-KR" dirty="0"/>
              <a:t>. </a:t>
            </a:r>
            <a:r>
              <a:rPr lang="ko-KR" altLang="en-US" dirty="0"/>
              <a:t>교사는 조별활동이 진행되는 동안 돌아다니면서 학생의 질문에 간단하게 대답하는 등 상호작용을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03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조별활동에 대한 피드백을 제공한다</a:t>
            </a:r>
            <a:r>
              <a:rPr lang="en-US" altLang="ko-KR" dirty="0"/>
              <a:t>. </a:t>
            </a:r>
            <a:r>
              <a:rPr lang="ko-KR" altLang="en-US" dirty="0"/>
              <a:t>유클리드의 증명방법을 크게 네 부분으로 나누어 그림과 설명을 함께 제시한다</a:t>
            </a:r>
            <a:r>
              <a:rPr lang="en-US" altLang="ko-KR" dirty="0"/>
              <a:t>.(</a:t>
            </a:r>
            <a:r>
              <a:rPr lang="ko-KR" altLang="en-US" dirty="0"/>
              <a:t>첨부한 자료가 흐릿하여 뒷자리에 앉은 학생들에게는 보이지 않을 수 있으니 유클리드의 증명 방법 과정을 담은 학습지를 별도로 제공한다</a:t>
            </a:r>
            <a:r>
              <a:rPr lang="en-US" altLang="ko-KR" dirty="0"/>
              <a:t>.) </a:t>
            </a:r>
            <a:r>
              <a:rPr lang="ko-KR" altLang="en-US" dirty="0"/>
              <a:t>교사의 설명이 주를 이루지만</a:t>
            </a:r>
            <a:r>
              <a:rPr lang="en-US" altLang="ko-KR" dirty="0"/>
              <a:t>, </a:t>
            </a:r>
            <a:r>
              <a:rPr lang="ko-KR" altLang="en-US" dirty="0"/>
              <a:t>학생들에게 중간마다 질문함으로써 사전지식을 활용해서 증명과정을 이해할 수 있도록 돕는다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93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바스라카의</a:t>
            </a:r>
            <a:r>
              <a:rPr lang="ko-KR" altLang="en-US" dirty="0"/>
              <a:t> 증명 방법에 사용된 그림</a:t>
            </a:r>
            <a:r>
              <a:rPr lang="en-US" altLang="ko-KR" dirty="0"/>
              <a:t>(</a:t>
            </a:r>
            <a:r>
              <a:rPr lang="ko-KR" altLang="en-US" dirty="0"/>
              <a:t>학습지에 동일하게 제시된 그림</a:t>
            </a:r>
            <a:r>
              <a:rPr lang="en-US" altLang="ko-KR" dirty="0"/>
              <a:t>)</a:t>
            </a:r>
            <a:r>
              <a:rPr lang="ko-KR" altLang="en-US" dirty="0"/>
              <a:t>을 </a:t>
            </a:r>
            <a:r>
              <a:rPr lang="en-US" altLang="ko-KR" dirty="0"/>
              <a:t>ppt </a:t>
            </a:r>
            <a:r>
              <a:rPr lang="ko-KR" altLang="en-US" dirty="0"/>
              <a:t>화면에 띄우고</a:t>
            </a:r>
            <a:r>
              <a:rPr lang="en-US" altLang="ko-KR" dirty="0"/>
              <a:t>, </a:t>
            </a:r>
            <a:r>
              <a:rPr lang="ko-KR" altLang="en-US" dirty="0"/>
              <a:t>변의 길이를 표시하여 나타낸다</a:t>
            </a:r>
            <a:r>
              <a:rPr lang="en-US" altLang="ko-KR" dirty="0"/>
              <a:t>. </a:t>
            </a:r>
            <a:r>
              <a:rPr lang="ko-KR" altLang="en-US" dirty="0"/>
              <a:t>학생들 중 자발적으로 발표하고자 하는 학생이 앞에 나와서 전자칠판에 적어가며 설명하도록 한다</a:t>
            </a:r>
            <a:r>
              <a:rPr lang="en-US" altLang="ko-KR" dirty="0"/>
              <a:t>. </a:t>
            </a:r>
            <a:r>
              <a:rPr lang="ko-KR" altLang="en-US" dirty="0"/>
              <a:t>교사는 중간중간 검토하며 적절하게 반응한다</a:t>
            </a:r>
            <a:r>
              <a:rPr lang="en-US" altLang="ko-KR" dirty="0"/>
              <a:t>. </a:t>
            </a:r>
            <a:r>
              <a:rPr lang="ko-KR" altLang="en-US" dirty="0"/>
              <a:t>학생의 발표가 끝난 후 기호와 식으로 나타낸 것을 제시하여 학생들에게 다시 한 번 정리해준다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332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 증명 방법에 사용된 그림</a:t>
            </a:r>
            <a:r>
              <a:rPr lang="en-US" altLang="ko-KR" dirty="0"/>
              <a:t>(</a:t>
            </a:r>
            <a:r>
              <a:rPr lang="ko-KR" altLang="en-US" dirty="0"/>
              <a:t>학습지에 동일하게 제시된 그림</a:t>
            </a:r>
            <a:r>
              <a:rPr lang="en-US" altLang="ko-KR" dirty="0"/>
              <a:t>)</a:t>
            </a:r>
            <a:r>
              <a:rPr lang="ko-KR" altLang="en-US" dirty="0"/>
              <a:t>을 </a:t>
            </a:r>
            <a:r>
              <a:rPr lang="en-US" altLang="ko-KR" dirty="0"/>
              <a:t>ppt </a:t>
            </a:r>
            <a:r>
              <a:rPr lang="ko-KR" altLang="en-US" dirty="0"/>
              <a:t>화면에 띄우고</a:t>
            </a:r>
            <a:r>
              <a:rPr lang="en-US" altLang="ko-KR" dirty="0"/>
              <a:t>, </a:t>
            </a:r>
            <a:r>
              <a:rPr lang="ko-KR" altLang="en-US" dirty="0"/>
              <a:t>변의 길이를 표시하여 나타낸다</a:t>
            </a:r>
            <a:r>
              <a:rPr lang="en-US" altLang="ko-KR" dirty="0"/>
              <a:t>. </a:t>
            </a:r>
            <a:r>
              <a:rPr lang="ko-KR" altLang="en-US" dirty="0"/>
              <a:t>또 다른 학생이 앞에 나와서 전자칠판에 적어가며 설명하도록 한다</a:t>
            </a:r>
            <a:r>
              <a:rPr lang="en-US" altLang="ko-KR" dirty="0"/>
              <a:t>. </a:t>
            </a:r>
            <a:r>
              <a:rPr lang="ko-KR" altLang="en-US" dirty="0"/>
              <a:t>교사는 중간중간 검토하며 적절하게 반응한다</a:t>
            </a:r>
            <a:r>
              <a:rPr lang="en-US" altLang="ko-KR" dirty="0"/>
              <a:t>. </a:t>
            </a:r>
            <a:r>
              <a:rPr lang="ko-KR" altLang="en-US" dirty="0"/>
              <a:t>학생의 발표가 끝난 후 기호와 식으로 나타낸 것을 제시하여 학생들에게 다시 한 번 정리해준다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30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과제를 안내한다</a:t>
            </a:r>
            <a:r>
              <a:rPr lang="en-US" altLang="ko-KR" dirty="0"/>
              <a:t>. </a:t>
            </a:r>
            <a:r>
              <a:rPr lang="ko-KR" altLang="en-US" dirty="0"/>
              <a:t>수업 복습노트를 작성하도록 하되 반드시 포함되어야 할 내용을 </a:t>
            </a:r>
            <a:r>
              <a:rPr lang="en-US" altLang="ko-KR" dirty="0"/>
              <a:t>ppt</a:t>
            </a:r>
            <a:r>
              <a:rPr lang="ko-KR" altLang="en-US" dirty="0"/>
              <a:t>에 제시해준다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43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수업시간에 배우게 될 내용을 간략하게 소개한다</a:t>
            </a:r>
            <a:r>
              <a:rPr lang="en-US" altLang="ko-KR" dirty="0"/>
              <a:t>. </a:t>
            </a:r>
            <a:r>
              <a:rPr lang="ko-KR" altLang="en-US" dirty="0"/>
              <a:t>다양한 도형에 활용되는 사례를 여러 가지 살펴볼 예정이며</a:t>
            </a:r>
            <a:r>
              <a:rPr lang="en-US" altLang="ko-KR" dirty="0"/>
              <a:t>, </a:t>
            </a:r>
            <a:r>
              <a:rPr lang="ko-KR" altLang="en-US" dirty="0"/>
              <a:t>여러 유형의 연습문제를 해결할 수 있는 능력을 기르는 것이 두 가지 목표가 될 것임을 알려준다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64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자료개발의 기본적 논리 및 정당화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본 수업의 대상은 중학교 </a:t>
            </a:r>
            <a:r>
              <a:rPr lang="en-US" altLang="ko-KR" dirty="0"/>
              <a:t>2</a:t>
            </a:r>
            <a:r>
              <a:rPr lang="ko-KR" altLang="en-US" dirty="0"/>
              <a:t>학년 학생들로</a:t>
            </a:r>
            <a:r>
              <a:rPr lang="en-US" altLang="ko-KR" dirty="0"/>
              <a:t>, </a:t>
            </a:r>
            <a:r>
              <a:rPr lang="ko-KR" altLang="en-US" dirty="0"/>
              <a:t>피타고라스 정리를 이해하여 문제에 적용할 수 있는 능력을 기르고</a:t>
            </a:r>
            <a:r>
              <a:rPr lang="en-US" altLang="ko-KR" dirty="0"/>
              <a:t> </a:t>
            </a:r>
            <a:r>
              <a:rPr lang="ko-KR" altLang="en-US" dirty="0"/>
              <a:t>피타고라스 정리에 대한 증명 방법을 조별로 토의해 봄으로써 수학적 사고력을 증진시키는 데에 그 목적이 있다</a:t>
            </a:r>
            <a:r>
              <a:rPr lang="en-US" altLang="ko-KR" dirty="0"/>
              <a:t>. </a:t>
            </a:r>
            <a:r>
              <a:rPr lang="ko-KR" altLang="en-US" dirty="0"/>
              <a:t>이전 교육과정에서 피타고라스 정리에 대해 배운 적이 없기 때문에 용어에 대한 어색함을 줄이고 피타고라스 정리에 대해 정확하게 이해할 수 있도록 언어적 표현과 수학적 기호를 함께 제시하였다</a:t>
            </a:r>
            <a:r>
              <a:rPr lang="en-US" altLang="ko-KR" dirty="0"/>
              <a:t>. </a:t>
            </a:r>
            <a:r>
              <a:rPr lang="ko-KR" altLang="en-US" dirty="0"/>
              <a:t>또한 청소년기 학생들에게 친숙한 실생활 속 사례를 제시함으로써 학생들의 흥미를 유발하도록 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해당 </a:t>
            </a:r>
            <a:r>
              <a:rPr lang="en-US" altLang="ko-KR" dirty="0"/>
              <a:t>PPT</a:t>
            </a:r>
            <a:r>
              <a:rPr lang="ko-KR" altLang="en-US" dirty="0"/>
              <a:t>를 통해 사진</a:t>
            </a:r>
            <a:r>
              <a:rPr lang="en-US" altLang="ko-KR" dirty="0"/>
              <a:t>, </a:t>
            </a:r>
            <a:r>
              <a:rPr lang="ko-KR" altLang="en-US" dirty="0"/>
              <a:t>그림 등의 시각자료를 제시하고</a:t>
            </a:r>
            <a:r>
              <a:rPr lang="en-US" altLang="ko-KR" dirty="0"/>
              <a:t>, </a:t>
            </a:r>
            <a:r>
              <a:rPr lang="ko-KR" altLang="en-US" dirty="0"/>
              <a:t>애니메이션을 슬라이드마다 적절히 활용하여 학생들이 수업의 흐름에 집중하여 참여할 수 있도록 하였다</a:t>
            </a:r>
            <a:r>
              <a:rPr lang="en-US" altLang="ko-KR" dirty="0"/>
              <a:t>. </a:t>
            </a:r>
            <a:r>
              <a:rPr lang="ko-KR" altLang="en-US" dirty="0"/>
              <a:t>또한 가독성을 높이기 위하여 글씨 크기도 적절히 변화시켰으며 중요한 부분이나 강조하고 싶은 부분은 빨간색으로 표시하였다</a:t>
            </a:r>
            <a:r>
              <a:rPr lang="en-US" altLang="ko-KR" dirty="0"/>
              <a:t>. </a:t>
            </a:r>
            <a:r>
              <a:rPr lang="ko-KR" altLang="en-US" dirty="0"/>
              <a:t>특히 수업 중반부부터 진행되는 조별활동과 그 활동에 대한 피드백이 이루어질 때 학습지와 </a:t>
            </a:r>
            <a:r>
              <a:rPr lang="en-US" altLang="ko-KR" dirty="0"/>
              <a:t>ppt</a:t>
            </a:r>
            <a:r>
              <a:rPr lang="ko-KR" altLang="en-US" dirty="0"/>
              <a:t>가 상호보완적으로 학습에 도움이 될 수 있도록 구성하였으며</a:t>
            </a:r>
            <a:r>
              <a:rPr lang="en-US" altLang="ko-KR" dirty="0"/>
              <a:t>, </a:t>
            </a:r>
            <a:r>
              <a:rPr lang="ko-KR" altLang="en-US" dirty="0"/>
              <a:t>증명 방법 중 한 가지는 구체적인 과정을 </a:t>
            </a:r>
            <a:r>
              <a:rPr lang="en-US" altLang="ko-KR" dirty="0"/>
              <a:t>ppt</a:t>
            </a:r>
            <a:r>
              <a:rPr lang="ko-KR" altLang="en-US" dirty="0"/>
              <a:t>로 다 담아내는 데에 현실적인 어려움이 있어 별도의 학습지를 제공하는 것으로 하였다</a:t>
            </a:r>
            <a:r>
              <a:rPr lang="en-US" altLang="ko-KR" dirty="0"/>
              <a:t>. </a:t>
            </a:r>
            <a:r>
              <a:rPr lang="ko-KR" altLang="en-US" dirty="0"/>
              <a:t>나머지 증명 방법들은 전자칠판을 활용하여 학생들의 발표 수업을 구상하되</a:t>
            </a:r>
            <a:r>
              <a:rPr lang="en-US" altLang="ko-KR" dirty="0"/>
              <a:t>, </a:t>
            </a:r>
            <a:r>
              <a:rPr lang="ko-KR" altLang="en-US" dirty="0"/>
              <a:t>기호와 식으로 정리한 형태를 마지막에 제시함으로써 학생들이 배운 내용을 정리할 수 있도록 도왔다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34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이사 경험에 대한 질문으로 학생들의 주의를 집중시킨다</a:t>
            </a:r>
            <a:r>
              <a:rPr lang="en-US" altLang="ko-KR" dirty="0"/>
              <a:t>.</a:t>
            </a:r>
            <a:r>
              <a:rPr lang="ko-KR" altLang="en-US" dirty="0"/>
              <a:t> 이삿짐 사다리 사진을 그림으로 다시 나타내서 오늘 수업과 관련된 내용과 연결시키고</a:t>
            </a:r>
            <a:r>
              <a:rPr lang="en-US" altLang="ko-KR" dirty="0"/>
              <a:t>, </a:t>
            </a:r>
            <a:r>
              <a:rPr lang="ko-KR" altLang="en-US" dirty="0"/>
              <a:t>수업과 직접적인 관련성을 지닌 질문을 </a:t>
            </a:r>
            <a:r>
              <a:rPr lang="en-US" altLang="ko-KR" dirty="0"/>
              <a:t>ppt</a:t>
            </a:r>
            <a:r>
              <a:rPr lang="ko-KR" altLang="en-US" dirty="0"/>
              <a:t>에 제시하고 언급함으로써 학생들이 수업내용에 대해 미리 생각해볼 수 있도록 돕는다</a:t>
            </a:r>
            <a:r>
              <a:rPr lang="en-US" altLang="ko-KR" dirty="0"/>
              <a:t>. (</a:t>
            </a:r>
            <a:r>
              <a:rPr lang="ko-KR" altLang="en-US" dirty="0"/>
              <a:t>질문이 등장할 때 제일 처음 제시되었던 사진은 사라지는 효과 적용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99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 슬라이드 내용과 연결 지어서 학습할 내용에 대해 소개한다</a:t>
            </a:r>
            <a:r>
              <a:rPr lang="en-US" altLang="ko-KR" dirty="0"/>
              <a:t>. </a:t>
            </a:r>
            <a:r>
              <a:rPr lang="ko-KR" altLang="en-US" dirty="0"/>
              <a:t>직각삼각형의 세 변의 길이 사이의 관계에 관한 내용을 배운다고 언급하면서</a:t>
            </a:r>
            <a:r>
              <a:rPr lang="en-US" altLang="ko-KR" dirty="0"/>
              <a:t>, </a:t>
            </a:r>
            <a:r>
              <a:rPr lang="ko-KR" altLang="en-US" dirty="0"/>
              <a:t>빈칸에 들어갈 말이 </a:t>
            </a:r>
            <a:r>
              <a:rPr lang="en-US" altLang="ko-KR" dirty="0"/>
              <a:t>‘</a:t>
            </a:r>
            <a:r>
              <a:rPr lang="ko-KR" altLang="en-US" dirty="0"/>
              <a:t>피타고라스 정리</a:t>
            </a:r>
            <a:r>
              <a:rPr lang="en-US" altLang="ko-KR" dirty="0"/>
              <a:t>’</a:t>
            </a:r>
            <a:r>
              <a:rPr lang="ko-KR" altLang="en-US" dirty="0"/>
              <a:t>임을 알려준다</a:t>
            </a:r>
            <a:r>
              <a:rPr lang="en-US" altLang="ko-KR" dirty="0"/>
              <a:t>. </a:t>
            </a:r>
            <a:r>
              <a:rPr lang="ko-KR" altLang="en-US" dirty="0"/>
              <a:t>학생들에게 빈칸에 들어갈 말이 무엇인지 다시 물어봄으로써 피타고라스 정리라는 용어에 익숙해지도록 돕는다</a:t>
            </a:r>
            <a:r>
              <a:rPr lang="en-US" altLang="ko-KR" dirty="0"/>
              <a:t>. </a:t>
            </a:r>
            <a:r>
              <a:rPr lang="ko-KR" altLang="en-US" dirty="0"/>
              <a:t>수업을 들은 이후에 달성할 수 있는 세 가지 학습목표를 제시하여 학생들이 수업의 방향성을 알 수 있도록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48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직각삼각형과 관련된 사전지식을 떠올릴 수 있도록 복습 퀴즈를 풀도록 지시한다</a:t>
            </a:r>
            <a:r>
              <a:rPr lang="en-US" altLang="ko-KR" dirty="0"/>
              <a:t>. Socrative </a:t>
            </a:r>
            <a:r>
              <a:rPr lang="ko-KR" altLang="en-US" dirty="0"/>
              <a:t>앱을 활용해서 퀴즈를 진행하며</a:t>
            </a:r>
            <a:r>
              <a:rPr lang="en-US" altLang="ko-KR" dirty="0"/>
              <a:t>, </a:t>
            </a:r>
            <a:r>
              <a:rPr lang="ko-KR" altLang="en-US" dirty="0"/>
              <a:t>학생들에게 </a:t>
            </a:r>
            <a:r>
              <a:rPr lang="en-US" altLang="ko-KR" dirty="0"/>
              <a:t>room name</a:t>
            </a:r>
            <a:r>
              <a:rPr lang="ko-KR" altLang="en-US" dirty="0"/>
              <a:t>을 </a:t>
            </a:r>
            <a:r>
              <a:rPr lang="en-US" altLang="ko-KR" dirty="0"/>
              <a:t>ppt</a:t>
            </a:r>
            <a:r>
              <a:rPr lang="ko-KR" altLang="en-US" dirty="0"/>
              <a:t>에 제시해주어 접속하여 문제를 풀 수 있도록 돕는다</a:t>
            </a:r>
            <a:r>
              <a:rPr lang="en-US" altLang="ko-KR" dirty="0"/>
              <a:t>.(</a:t>
            </a:r>
            <a:r>
              <a:rPr lang="ko-KR" altLang="en-US" dirty="0"/>
              <a:t>아이콘에 </a:t>
            </a:r>
            <a:r>
              <a:rPr lang="en-US" altLang="ko-KR" dirty="0"/>
              <a:t>Socrative </a:t>
            </a:r>
            <a:r>
              <a:rPr lang="ko-KR" altLang="en-US" dirty="0"/>
              <a:t>링크를 연결하여 수업시간에 교사도 바로 접속할 수 있도록 한다</a:t>
            </a:r>
            <a:r>
              <a:rPr lang="en-US" altLang="ko-KR" dirty="0"/>
              <a:t>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19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삼각형의 종류를 물어보는 기본문제이기 때문에 해당 슬라이드에 나온 설명과 그림을 중심으로 간략하게 언급하고 넘어간다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6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번째 퀴즈 문제를 </a:t>
            </a:r>
            <a:r>
              <a:rPr lang="en-US" altLang="ko-KR" dirty="0"/>
              <a:t>ppt</a:t>
            </a:r>
            <a:r>
              <a:rPr lang="ko-KR" altLang="en-US" dirty="0"/>
              <a:t>에 띄워서 학생들이 다시 볼 수 있도록 시각자료를 제시하고</a:t>
            </a:r>
            <a:r>
              <a:rPr lang="en-US" altLang="ko-KR" dirty="0"/>
              <a:t>, </a:t>
            </a:r>
            <a:r>
              <a:rPr lang="ko-KR" altLang="en-US" dirty="0"/>
              <a:t>삼각형의 닮음 조건에 어떤 것들이 있었는지 질문을 통해 학생들의 답변을 듣는다</a:t>
            </a:r>
            <a:r>
              <a:rPr lang="en-US" altLang="ko-KR" dirty="0"/>
              <a:t>. </a:t>
            </a:r>
            <a:r>
              <a:rPr lang="ko-KR" altLang="en-US" dirty="0"/>
              <a:t>학생들의 답변이 서로 겹치지 않도록 하며</a:t>
            </a:r>
            <a:r>
              <a:rPr lang="en-US" altLang="ko-KR" dirty="0"/>
              <a:t>, </a:t>
            </a:r>
            <a:r>
              <a:rPr lang="ko-KR" altLang="en-US" dirty="0"/>
              <a:t>배웠던 닮음 조건 </a:t>
            </a:r>
            <a:r>
              <a:rPr lang="en-US" altLang="ko-KR" dirty="0"/>
              <a:t>3</a:t>
            </a:r>
            <a:r>
              <a:rPr lang="ko-KR" altLang="en-US" dirty="0"/>
              <a:t>가지가 모두 나오면 </a:t>
            </a:r>
            <a:r>
              <a:rPr lang="en-US" altLang="ko-KR" dirty="0"/>
              <a:t>ppt</a:t>
            </a:r>
            <a:r>
              <a:rPr lang="ko-KR" altLang="en-US" dirty="0"/>
              <a:t>로 간략히 정리하고</a:t>
            </a:r>
            <a:r>
              <a:rPr lang="en-US" altLang="ko-KR" dirty="0"/>
              <a:t>, </a:t>
            </a:r>
            <a:r>
              <a:rPr lang="ko-KR" altLang="en-US" dirty="0"/>
              <a:t>이 퀴즈 문제에 대한 답안을 제시한다</a:t>
            </a:r>
            <a:r>
              <a:rPr lang="en-US" altLang="ko-KR" dirty="0"/>
              <a:t>.(</a:t>
            </a:r>
            <a:r>
              <a:rPr lang="ko-KR" altLang="en-US" dirty="0"/>
              <a:t>답안과 간략한 풀이과정이 제시될 때 이전에 설명했던 내용은 흐릿하게 처리한다</a:t>
            </a:r>
            <a:r>
              <a:rPr lang="en-US" altLang="ko-KR" dirty="0"/>
              <a:t>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86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피타고라스 정리는 누가 발견한 것일지 학생들에게 질문을 던진다</a:t>
            </a:r>
            <a:r>
              <a:rPr lang="en-US" altLang="ko-KR" dirty="0"/>
              <a:t>. </a:t>
            </a:r>
            <a:r>
              <a:rPr lang="ko-KR" altLang="en-US" dirty="0"/>
              <a:t>피타고라스라는 답변이 나오면 피타고라스의 사진을 보여주고</a:t>
            </a:r>
            <a:r>
              <a:rPr lang="en-US" altLang="ko-KR" dirty="0"/>
              <a:t>, </a:t>
            </a:r>
            <a:r>
              <a:rPr lang="ko-KR" altLang="en-US" dirty="0" err="1"/>
              <a:t>꼭짓점과</a:t>
            </a:r>
            <a:r>
              <a:rPr lang="ko-KR" altLang="en-US" dirty="0"/>
              <a:t> 직각이 표시된 직각삼각형에 각 변의 길이를 기호로 표현한다</a:t>
            </a:r>
            <a:r>
              <a:rPr lang="en-US" altLang="ko-KR" dirty="0"/>
              <a:t>. </a:t>
            </a:r>
            <a:r>
              <a:rPr lang="ko-KR" altLang="en-US" dirty="0"/>
              <a:t>피타고라스의 주장을 살펴보고 기호로 간단하게 표현하는 방식을 소개한다</a:t>
            </a:r>
            <a:r>
              <a:rPr lang="en-US" altLang="ko-KR" dirty="0"/>
              <a:t>.(</a:t>
            </a:r>
            <a:r>
              <a:rPr lang="ko-KR" altLang="en-US" dirty="0"/>
              <a:t>피타고라스가 직접 말하는 듯한 인상을 주기 위해 직각삼각형의 위치를 옮기고 말풍선을 활용했다</a:t>
            </a:r>
            <a:r>
              <a:rPr lang="en-US" altLang="ko-KR" dirty="0"/>
              <a:t>. </a:t>
            </a:r>
            <a:r>
              <a:rPr lang="ko-KR" altLang="en-US" dirty="0"/>
              <a:t>또한 이후 개념문제를 해결하는 데에 활용되는 기호표현은 빨간색으로 표시하여 학생들의 주의를 집중시킨다</a:t>
            </a:r>
            <a:r>
              <a:rPr lang="en-US" altLang="ko-KR" dirty="0"/>
              <a:t>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03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피타고라스 정리를 활용해서 직각삼각형의 한 변의 길이를 구하는 예시 문제를 제시한다</a:t>
            </a:r>
            <a:r>
              <a:rPr lang="en-US" altLang="ko-KR" dirty="0"/>
              <a:t>. 3</a:t>
            </a:r>
            <a:r>
              <a:rPr lang="ko-KR" altLang="en-US" dirty="0"/>
              <a:t>문제가 있지만 한 </a:t>
            </a:r>
            <a:r>
              <a:rPr lang="ko-KR" altLang="en-US" dirty="0" err="1"/>
              <a:t>문제씩</a:t>
            </a:r>
            <a:r>
              <a:rPr lang="ko-KR" altLang="en-US" dirty="0"/>
              <a:t> 제시하여 풀도록 하고</a:t>
            </a:r>
            <a:r>
              <a:rPr lang="en-US" altLang="ko-KR" dirty="0"/>
              <a:t>, </a:t>
            </a:r>
            <a:r>
              <a:rPr lang="ko-KR" altLang="en-US" dirty="0"/>
              <a:t>상단에는 문제를 푸는 데에 활용할 수 있는 기호표현을 힌트로 제공한다</a:t>
            </a:r>
            <a:r>
              <a:rPr lang="en-US" altLang="ko-KR" dirty="0"/>
              <a:t>. </a:t>
            </a:r>
            <a:r>
              <a:rPr lang="ko-KR" altLang="en-US" dirty="0"/>
              <a:t>각 문제를 풀 때 학생들에게 질문하고 발표하고자 하는 학생에게 기회를 주어 풀이과정을 설명할 수 있도록 한다</a:t>
            </a:r>
            <a:r>
              <a:rPr lang="en-US" altLang="ko-KR" dirty="0"/>
              <a:t>. </a:t>
            </a:r>
            <a:r>
              <a:rPr lang="ko-KR" altLang="en-US" dirty="0"/>
              <a:t>예시 문제는 모두 자연수로만 이루어져 있는데 </a:t>
            </a:r>
            <a:r>
              <a:rPr lang="en-US" altLang="ko-KR" dirty="0"/>
              <a:t>3</a:t>
            </a:r>
            <a:r>
              <a:rPr lang="ko-KR" altLang="en-US" dirty="0"/>
              <a:t>학년이 되면 새로운 수 체계를 배우게 되어 더 다양한 길이를 구할 수 있게 됨을 언급함으로써 전이를 향상시킨다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01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피타고라스의 정리를 활용하여 푸는 연습문제를 제시</a:t>
            </a:r>
            <a:r>
              <a:rPr lang="en-US" altLang="ko-KR" dirty="0"/>
              <a:t>(</a:t>
            </a:r>
            <a:r>
              <a:rPr lang="ko-KR" altLang="en-US" dirty="0"/>
              <a:t>교과서 예제를 약간 변경하여 난이도를 조정</a:t>
            </a:r>
            <a:r>
              <a:rPr lang="en-US" altLang="ko-KR" dirty="0"/>
              <a:t>)</a:t>
            </a:r>
            <a:r>
              <a:rPr lang="ko-KR" altLang="en-US" dirty="0"/>
              <a:t>한다</a:t>
            </a:r>
            <a:r>
              <a:rPr lang="en-US" altLang="ko-KR" dirty="0"/>
              <a:t>. </a:t>
            </a:r>
            <a:r>
              <a:rPr lang="ko-KR" altLang="en-US" dirty="0"/>
              <a:t>학생들이 문제를 풀 시간을 제공하고</a:t>
            </a:r>
            <a:r>
              <a:rPr lang="en-US" altLang="ko-KR" dirty="0"/>
              <a:t>, 1</a:t>
            </a:r>
            <a:r>
              <a:rPr lang="ko-KR" altLang="en-US" dirty="0"/>
              <a:t>분 후 학생들에게 대답을 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1D567-FFFC-4CC5-980F-2C35B26105E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29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B9F2-7737-40A1-BCFA-BCF15714107E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40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9DD-4258-4B54-84BD-D51DC1FEC18B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44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FC3A-41FC-407A-8855-162CF452AD5E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2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0478-B6A8-4F2F-8B61-09AB106BAEAD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4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6E7A-9BEA-4790-8173-0C2B6354B198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86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01C-2740-49CD-B0D0-E6F25A71B77C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14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7EE-5D34-469E-BC69-9BA43B59BD5F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4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B7-D393-47F2-8289-D218B02FD342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8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C738-A111-4F5F-9A47-1C0A6E3DBE9B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72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FBB4-4D10-4BF8-AEBC-D89B6D89B6AB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63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728D-E34F-4372-86AC-FF9AFED0DA9B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4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B2B2B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EDE8-0D99-4B30-A73E-5AACA1E7AE37}" type="datetime1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AEA0-69BF-48D0-B6BF-5FDDE60F71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바닥글 개체 틀 2"/>
          <p:cNvSpPr txBox="1">
            <a:spLocks/>
          </p:cNvSpPr>
          <p:nvPr userDrawn="1"/>
        </p:nvSpPr>
        <p:spPr>
          <a:xfrm>
            <a:off x="4754671" y="655550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" altLang="en-US" sz="1200" dirty="0">
                <a:solidFill>
                  <a:schemeClr val="bg2">
                    <a:lumMod val="50000"/>
                  </a:schemeClr>
                </a:solidFill>
              </a:rPr>
              <a:t>ⓒ </a:t>
            </a:r>
            <a:r>
              <a:rPr lang="en-US" altLang="ko" sz="1200" dirty="0">
                <a:solidFill>
                  <a:schemeClr val="bg2">
                    <a:lumMod val="50000"/>
                  </a:schemeClr>
                </a:solidFill>
              </a:rPr>
              <a:t>2016. HEEYA</a:t>
            </a:r>
            <a:r>
              <a:rPr lang="en-US" altLang="ko" sz="12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" sz="1200" dirty="0">
                <a:solidFill>
                  <a:schemeClr val="bg2">
                    <a:lumMod val="50000"/>
                  </a:schemeClr>
                </a:solidFill>
              </a:rPr>
              <a:t>all rights reserved.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v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91151" y="6670438"/>
            <a:ext cx="468180" cy="112184"/>
            <a:chOff x="5611813" y="2903538"/>
            <a:chExt cx="227012" cy="68263"/>
          </a:xfrm>
        </p:grpSpPr>
        <p:sp>
          <p:nvSpPr>
            <p:cNvPr id="3" name="Freeform 1034"/>
            <p:cNvSpPr>
              <a:spLocks/>
            </p:cNvSpPr>
            <p:nvPr/>
          </p:nvSpPr>
          <p:spPr bwMode="auto">
            <a:xfrm>
              <a:off x="5611813" y="2906713"/>
              <a:ext cx="14288" cy="60325"/>
            </a:xfrm>
            <a:custGeom>
              <a:avLst/>
              <a:gdLst>
                <a:gd name="T0" fmla="*/ 3 w 9"/>
                <a:gd name="T1" fmla="*/ 0 h 38"/>
                <a:gd name="T2" fmla="*/ 3 w 9"/>
                <a:gd name="T3" fmla="*/ 2 h 38"/>
                <a:gd name="T4" fmla="*/ 3 w 9"/>
                <a:gd name="T5" fmla="*/ 3 h 38"/>
                <a:gd name="T6" fmla="*/ 4 w 9"/>
                <a:gd name="T7" fmla="*/ 4 h 38"/>
                <a:gd name="T8" fmla="*/ 9 w 9"/>
                <a:gd name="T9" fmla="*/ 4 h 38"/>
                <a:gd name="T10" fmla="*/ 8 w 9"/>
                <a:gd name="T11" fmla="*/ 12 h 38"/>
                <a:gd name="T12" fmla="*/ 8 w 9"/>
                <a:gd name="T13" fmla="*/ 12 h 38"/>
                <a:gd name="T14" fmla="*/ 7 w 9"/>
                <a:gd name="T15" fmla="*/ 14 h 38"/>
                <a:gd name="T16" fmla="*/ 8 w 9"/>
                <a:gd name="T17" fmla="*/ 14 h 38"/>
                <a:gd name="T18" fmla="*/ 8 w 9"/>
                <a:gd name="T19" fmla="*/ 16 h 38"/>
                <a:gd name="T20" fmla="*/ 4 w 9"/>
                <a:gd name="T21" fmla="*/ 21 h 38"/>
                <a:gd name="T22" fmla="*/ 4 w 9"/>
                <a:gd name="T23" fmla="*/ 21 h 38"/>
                <a:gd name="T24" fmla="*/ 5 w 9"/>
                <a:gd name="T25" fmla="*/ 23 h 38"/>
                <a:gd name="T26" fmla="*/ 8 w 9"/>
                <a:gd name="T27" fmla="*/ 20 h 38"/>
                <a:gd name="T28" fmla="*/ 7 w 9"/>
                <a:gd name="T29" fmla="*/ 27 h 38"/>
                <a:gd name="T30" fmla="*/ 7 w 9"/>
                <a:gd name="T31" fmla="*/ 27 h 38"/>
                <a:gd name="T32" fmla="*/ 7 w 9"/>
                <a:gd name="T33" fmla="*/ 28 h 38"/>
                <a:gd name="T34" fmla="*/ 7 w 9"/>
                <a:gd name="T35" fmla="*/ 28 h 38"/>
                <a:gd name="T36" fmla="*/ 7 w 9"/>
                <a:gd name="T37" fmla="*/ 32 h 38"/>
                <a:gd name="T38" fmla="*/ 3 w 9"/>
                <a:gd name="T39" fmla="*/ 32 h 38"/>
                <a:gd name="T40" fmla="*/ 0 w 9"/>
                <a:gd name="T41" fmla="*/ 33 h 38"/>
                <a:gd name="T42" fmla="*/ 0 w 9"/>
                <a:gd name="T43" fmla="*/ 34 h 38"/>
                <a:gd name="T44" fmla="*/ 0 w 9"/>
                <a:gd name="T45" fmla="*/ 36 h 38"/>
                <a:gd name="T46" fmla="*/ 1 w 9"/>
                <a:gd name="T47" fmla="*/ 38 h 38"/>
                <a:gd name="T48" fmla="*/ 3 w 9"/>
                <a:gd name="T49" fmla="*/ 38 h 38"/>
                <a:gd name="T50" fmla="*/ 1 w 9"/>
                <a:gd name="T51" fmla="*/ 38 h 38"/>
                <a:gd name="T52" fmla="*/ 0 w 9"/>
                <a:gd name="T53" fmla="*/ 37 h 38"/>
                <a:gd name="T54" fmla="*/ 0 w 9"/>
                <a:gd name="T55" fmla="*/ 36 h 38"/>
                <a:gd name="T56" fmla="*/ 1 w 9"/>
                <a:gd name="T57" fmla="*/ 0 h 38"/>
                <a:gd name="T58" fmla="*/ 3 w 9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38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9" y="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Rectangle 1035"/>
            <p:cNvSpPr>
              <a:spLocks noChangeArrowheads="1"/>
            </p:cNvSpPr>
            <p:nvPr/>
          </p:nvSpPr>
          <p:spPr bwMode="auto">
            <a:xfrm>
              <a:off x="5624513" y="29368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36"/>
            <p:cNvSpPr>
              <a:spLocks/>
            </p:cNvSpPr>
            <p:nvPr/>
          </p:nvSpPr>
          <p:spPr bwMode="auto">
            <a:xfrm>
              <a:off x="5616575" y="2903538"/>
              <a:ext cx="219075" cy="15875"/>
            </a:xfrm>
            <a:custGeom>
              <a:avLst/>
              <a:gdLst>
                <a:gd name="T0" fmla="*/ 4 w 138"/>
                <a:gd name="T1" fmla="*/ 0 h 10"/>
                <a:gd name="T2" fmla="*/ 15 w 138"/>
                <a:gd name="T3" fmla="*/ 1 h 10"/>
                <a:gd name="T4" fmla="*/ 26 w 138"/>
                <a:gd name="T5" fmla="*/ 1 h 10"/>
                <a:gd name="T6" fmla="*/ 70 w 138"/>
                <a:gd name="T7" fmla="*/ 1 h 10"/>
                <a:gd name="T8" fmla="*/ 103 w 138"/>
                <a:gd name="T9" fmla="*/ 2 h 10"/>
                <a:gd name="T10" fmla="*/ 136 w 138"/>
                <a:gd name="T11" fmla="*/ 2 h 10"/>
                <a:gd name="T12" fmla="*/ 137 w 138"/>
                <a:gd name="T13" fmla="*/ 4 h 10"/>
                <a:gd name="T14" fmla="*/ 138 w 138"/>
                <a:gd name="T15" fmla="*/ 4 h 10"/>
                <a:gd name="T16" fmla="*/ 137 w 138"/>
                <a:gd name="T17" fmla="*/ 4 h 10"/>
                <a:gd name="T18" fmla="*/ 134 w 138"/>
                <a:gd name="T19" fmla="*/ 4 h 10"/>
                <a:gd name="T20" fmla="*/ 133 w 138"/>
                <a:gd name="T21" fmla="*/ 5 h 10"/>
                <a:gd name="T22" fmla="*/ 133 w 138"/>
                <a:gd name="T23" fmla="*/ 6 h 10"/>
                <a:gd name="T24" fmla="*/ 133 w 138"/>
                <a:gd name="T25" fmla="*/ 10 h 10"/>
                <a:gd name="T26" fmla="*/ 117 w 138"/>
                <a:gd name="T27" fmla="*/ 9 h 10"/>
                <a:gd name="T28" fmla="*/ 117 w 138"/>
                <a:gd name="T29" fmla="*/ 9 h 10"/>
                <a:gd name="T30" fmla="*/ 116 w 138"/>
                <a:gd name="T31" fmla="*/ 9 h 10"/>
                <a:gd name="T32" fmla="*/ 116 w 138"/>
                <a:gd name="T33" fmla="*/ 9 h 10"/>
                <a:gd name="T34" fmla="*/ 106 w 138"/>
                <a:gd name="T35" fmla="*/ 9 h 10"/>
                <a:gd name="T36" fmla="*/ 104 w 138"/>
                <a:gd name="T37" fmla="*/ 9 h 10"/>
                <a:gd name="T38" fmla="*/ 104 w 138"/>
                <a:gd name="T39" fmla="*/ 9 h 10"/>
                <a:gd name="T40" fmla="*/ 103 w 138"/>
                <a:gd name="T41" fmla="*/ 9 h 10"/>
                <a:gd name="T42" fmla="*/ 94 w 138"/>
                <a:gd name="T43" fmla="*/ 9 h 10"/>
                <a:gd name="T44" fmla="*/ 93 w 138"/>
                <a:gd name="T45" fmla="*/ 9 h 10"/>
                <a:gd name="T46" fmla="*/ 93 w 138"/>
                <a:gd name="T47" fmla="*/ 9 h 10"/>
                <a:gd name="T48" fmla="*/ 91 w 138"/>
                <a:gd name="T49" fmla="*/ 9 h 10"/>
                <a:gd name="T50" fmla="*/ 81 w 138"/>
                <a:gd name="T51" fmla="*/ 9 h 10"/>
                <a:gd name="T52" fmla="*/ 79 w 138"/>
                <a:gd name="T53" fmla="*/ 9 h 10"/>
                <a:gd name="T54" fmla="*/ 79 w 138"/>
                <a:gd name="T55" fmla="*/ 9 h 10"/>
                <a:gd name="T56" fmla="*/ 79 w 138"/>
                <a:gd name="T57" fmla="*/ 9 h 10"/>
                <a:gd name="T58" fmla="*/ 70 w 138"/>
                <a:gd name="T59" fmla="*/ 9 h 10"/>
                <a:gd name="T60" fmla="*/ 70 w 138"/>
                <a:gd name="T61" fmla="*/ 8 h 10"/>
                <a:gd name="T62" fmla="*/ 69 w 138"/>
                <a:gd name="T63" fmla="*/ 8 h 10"/>
                <a:gd name="T64" fmla="*/ 66 w 138"/>
                <a:gd name="T65" fmla="*/ 9 h 10"/>
                <a:gd name="T66" fmla="*/ 24 w 138"/>
                <a:gd name="T67" fmla="*/ 8 h 10"/>
                <a:gd name="T68" fmla="*/ 24 w 138"/>
                <a:gd name="T69" fmla="*/ 8 h 10"/>
                <a:gd name="T70" fmla="*/ 24 w 138"/>
                <a:gd name="T71" fmla="*/ 6 h 10"/>
                <a:gd name="T72" fmla="*/ 23 w 138"/>
                <a:gd name="T73" fmla="*/ 6 h 10"/>
                <a:gd name="T74" fmla="*/ 21 w 138"/>
                <a:gd name="T75" fmla="*/ 8 h 10"/>
                <a:gd name="T76" fmla="*/ 15 w 138"/>
                <a:gd name="T77" fmla="*/ 8 h 10"/>
                <a:gd name="T78" fmla="*/ 15 w 138"/>
                <a:gd name="T79" fmla="*/ 8 h 10"/>
                <a:gd name="T80" fmla="*/ 15 w 138"/>
                <a:gd name="T81" fmla="*/ 6 h 10"/>
                <a:gd name="T82" fmla="*/ 14 w 138"/>
                <a:gd name="T83" fmla="*/ 6 h 10"/>
                <a:gd name="T84" fmla="*/ 11 w 138"/>
                <a:gd name="T85" fmla="*/ 8 h 10"/>
                <a:gd name="T86" fmla="*/ 6 w 138"/>
                <a:gd name="T87" fmla="*/ 6 h 10"/>
                <a:gd name="T88" fmla="*/ 1 w 138"/>
                <a:gd name="T89" fmla="*/ 6 h 10"/>
                <a:gd name="T90" fmla="*/ 0 w 138"/>
                <a:gd name="T91" fmla="*/ 5 h 10"/>
                <a:gd name="T92" fmla="*/ 0 w 138"/>
                <a:gd name="T93" fmla="*/ 4 h 10"/>
                <a:gd name="T94" fmla="*/ 0 w 138"/>
                <a:gd name="T95" fmla="*/ 2 h 10"/>
                <a:gd name="T96" fmla="*/ 0 w 138"/>
                <a:gd name="T97" fmla="*/ 2 h 10"/>
                <a:gd name="T98" fmla="*/ 0 w 138"/>
                <a:gd name="T99" fmla="*/ 1 h 10"/>
                <a:gd name="T100" fmla="*/ 0 w 138"/>
                <a:gd name="T101" fmla="*/ 1 h 10"/>
                <a:gd name="T102" fmla="*/ 0 w 138"/>
                <a:gd name="T103" fmla="*/ 0 h 10"/>
                <a:gd name="T104" fmla="*/ 1 w 138"/>
                <a:gd name="T105" fmla="*/ 0 h 10"/>
                <a:gd name="T106" fmla="*/ 4 w 138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0">
                  <a:moveTo>
                    <a:pt x="4" y="0"/>
                  </a:moveTo>
                  <a:lnTo>
                    <a:pt x="15" y="1"/>
                  </a:lnTo>
                  <a:lnTo>
                    <a:pt x="26" y="1"/>
                  </a:lnTo>
                  <a:lnTo>
                    <a:pt x="70" y="1"/>
                  </a:lnTo>
                  <a:lnTo>
                    <a:pt x="103" y="2"/>
                  </a:lnTo>
                  <a:lnTo>
                    <a:pt x="136" y="2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10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6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37"/>
            <p:cNvSpPr>
              <a:spLocks/>
            </p:cNvSpPr>
            <p:nvPr/>
          </p:nvSpPr>
          <p:spPr bwMode="auto">
            <a:xfrm>
              <a:off x="5826125" y="2909888"/>
              <a:ext cx="12700" cy="57150"/>
            </a:xfrm>
            <a:custGeom>
              <a:avLst/>
              <a:gdLst>
                <a:gd name="T0" fmla="*/ 5 w 8"/>
                <a:gd name="T1" fmla="*/ 0 h 36"/>
                <a:gd name="T2" fmla="*/ 6 w 8"/>
                <a:gd name="T3" fmla="*/ 0 h 36"/>
                <a:gd name="T4" fmla="*/ 6 w 8"/>
                <a:gd name="T5" fmla="*/ 0 h 36"/>
                <a:gd name="T6" fmla="*/ 6 w 8"/>
                <a:gd name="T7" fmla="*/ 0 h 36"/>
                <a:gd name="T8" fmla="*/ 8 w 8"/>
                <a:gd name="T9" fmla="*/ 1 h 36"/>
                <a:gd name="T10" fmla="*/ 8 w 8"/>
                <a:gd name="T11" fmla="*/ 2 h 36"/>
                <a:gd name="T12" fmla="*/ 8 w 8"/>
                <a:gd name="T13" fmla="*/ 19 h 36"/>
                <a:gd name="T14" fmla="*/ 6 w 8"/>
                <a:gd name="T15" fmla="*/ 35 h 36"/>
                <a:gd name="T16" fmla="*/ 6 w 8"/>
                <a:gd name="T17" fmla="*/ 36 h 36"/>
                <a:gd name="T18" fmla="*/ 6 w 8"/>
                <a:gd name="T19" fmla="*/ 35 h 36"/>
                <a:gd name="T20" fmla="*/ 5 w 8"/>
                <a:gd name="T21" fmla="*/ 34 h 36"/>
                <a:gd name="T22" fmla="*/ 4 w 8"/>
                <a:gd name="T23" fmla="*/ 32 h 36"/>
                <a:gd name="T24" fmla="*/ 2 w 8"/>
                <a:gd name="T25" fmla="*/ 31 h 36"/>
                <a:gd name="T26" fmla="*/ 0 w 8"/>
                <a:gd name="T27" fmla="*/ 31 h 36"/>
                <a:gd name="T28" fmla="*/ 1 w 8"/>
                <a:gd name="T29" fmla="*/ 14 h 36"/>
                <a:gd name="T30" fmla="*/ 2 w 8"/>
                <a:gd name="T31" fmla="*/ 12 h 36"/>
                <a:gd name="T32" fmla="*/ 2 w 8"/>
                <a:gd name="T33" fmla="*/ 10 h 36"/>
                <a:gd name="T34" fmla="*/ 1 w 8"/>
                <a:gd name="T35" fmla="*/ 10 h 36"/>
                <a:gd name="T36" fmla="*/ 1 w 8"/>
                <a:gd name="T37" fmla="*/ 10 h 36"/>
                <a:gd name="T38" fmla="*/ 1 w 8"/>
                <a:gd name="T39" fmla="*/ 6 h 36"/>
                <a:gd name="T40" fmla="*/ 1 w 8"/>
                <a:gd name="T41" fmla="*/ 2 h 36"/>
                <a:gd name="T42" fmla="*/ 1 w 8"/>
                <a:gd name="T43" fmla="*/ 1 h 36"/>
                <a:gd name="T44" fmla="*/ 2 w 8"/>
                <a:gd name="T45" fmla="*/ 0 h 36"/>
                <a:gd name="T46" fmla="*/ 5 w 8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36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9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038"/>
            <p:cNvSpPr>
              <a:spLocks/>
            </p:cNvSpPr>
            <p:nvPr/>
          </p:nvSpPr>
          <p:spPr bwMode="auto">
            <a:xfrm>
              <a:off x="5611813" y="2957513"/>
              <a:ext cx="223838" cy="14288"/>
            </a:xfrm>
            <a:custGeom>
              <a:avLst/>
              <a:gdLst>
                <a:gd name="T0" fmla="*/ 16 w 141"/>
                <a:gd name="T1" fmla="*/ 0 h 9"/>
                <a:gd name="T2" fmla="*/ 24 w 141"/>
                <a:gd name="T3" fmla="*/ 0 h 9"/>
                <a:gd name="T4" fmla="*/ 25 w 141"/>
                <a:gd name="T5" fmla="*/ 0 h 9"/>
                <a:gd name="T6" fmla="*/ 26 w 141"/>
                <a:gd name="T7" fmla="*/ 0 h 9"/>
                <a:gd name="T8" fmla="*/ 55 w 141"/>
                <a:gd name="T9" fmla="*/ 0 h 9"/>
                <a:gd name="T10" fmla="*/ 55 w 141"/>
                <a:gd name="T11" fmla="*/ 0 h 9"/>
                <a:gd name="T12" fmla="*/ 55 w 141"/>
                <a:gd name="T13" fmla="*/ 1 h 9"/>
                <a:gd name="T14" fmla="*/ 55 w 141"/>
                <a:gd name="T15" fmla="*/ 2 h 9"/>
                <a:gd name="T16" fmla="*/ 56 w 141"/>
                <a:gd name="T17" fmla="*/ 2 h 9"/>
                <a:gd name="T18" fmla="*/ 59 w 141"/>
                <a:gd name="T19" fmla="*/ 0 h 9"/>
                <a:gd name="T20" fmla="*/ 64 w 141"/>
                <a:gd name="T21" fmla="*/ 0 h 9"/>
                <a:gd name="T22" fmla="*/ 79 w 141"/>
                <a:gd name="T23" fmla="*/ 1 h 9"/>
                <a:gd name="T24" fmla="*/ 80 w 141"/>
                <a:gd name="T25" fmla="*/ 1 h 9"/>
                <a:gd name="T26" fmla="*/ 80 w 141"/>
                <a:gd name="T27" fmla="*/ 1 h 9"/>
                <a:gd name="T28" fmla="*/ 135 w 141"/>
                <a:gd name="T29" fmla="*/ 1 h 9"/>
                <a:gd name="T30" fmla="*/ 137 w 141"/>
                <a:gd name="T31" fmla="*/ 1 h 9"/>
                <a:gd name="T32" fmla="*/ 139 w 141"/>
                <a:gd name="T33" fmla="*/ 2 h 9"/>
                <a:gd name="T34" fmla="*/ 140 w 141"/>
                <a:gd name="T35" fmla="*/ 4 h 9"/>
                <a:gd name="T36" fmla="*/ 141 w 141"/>
                <a:gd name="T37" fmla="*/ 5 h 9"/>
                <a:gd name="T38" fmla="*/ 141 w 141"/>
                <a:gd name="T39" fmla="*/ 6 h 9"/>
                <a:gd name="T40" fmla="*/ 141 w 141"/>
                <a:gd name="T41" fmla="*/ 6 h 9"/>
                <a:gd name="T42" fmla="*/ 140 w 141"/>
                <a:gd name="T43" fmla="*/ 6 h 9"/>
                <a:gd name="T44" fmla="*/ 140 w 141"/>
                <a:gd name="T45" fmla="*/ 8 h 9"/>
                <a:gd name="T46" fmla="*/ 137 w 141"/>
                <a:gd name="T47" fmla="*/ 9 h 9"/>
                <a:gd name="T48" fmla="*/ 67 w 141"/>
                <a:gd name="T49" fmla="*/ 8 h 9"/>
                <a:gd name="T50" fmla="*/ 26 w 141"/>
                <a:gd name="T51" fmla="*/ 6 h 9"/>
                <a:gd name="T52" fmla="*/ 14 w 141"/>
                <a:gd name="T53" fmla="*/ 6 h 9"/>
                <a:gd name="T54" fmla="*/ 4 w 141"/>
                <a:gd name="T55" fmla="*/ 6 h 9"/>
                <a:gd name="T56" fmla="*/ 3 w 141"/>
                <a:gd name="T57" fmla="*/ 6 h 9"/>
                <a:gd name="T58" fmla="*/ 3 w 141"/>
                <a:gd name="T59" fmla="*/ 6 h 9"/>
                <a:gd name="T60" fmla="*/ 1 w 141"/>
                <a:gd name="T61" fmla="*/ 6 h 9"/>
                <a:gd name="T62" fmla="*/ 0 w 141"/>
                <a:gd name="T63" fmla="*/ 4 h 9"/>
                <a:gd name="T64" fmla="*/ 0 w 141"/>
                <a:gd name="T65" fmla="*/ 2 h 9"/>
                <a:gd name="T66" fmla="*/ 0 w 141"/>
                <a:gd name="T67" fmla="*/ 1 h 9"/>
                <a:gd name="T68" fmla="*/ 3 w 141"/>
                <a:gd name="T69" fmla="*/ 0 h 9"/>
                <a:gd name="T70" fmla="*/ 7 w 141"/>
                <a:gd name="T71" fmla="*/ 0 h 9"/>
                <a:gd name="T72" fmla="*/ 16 w 141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9">
                  <a:moveTo>
                    <a:pt x="16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2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67" y="8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39"/>
            <p:cNvSpPr>
              <a:spLocks/>
            </p:cNvSpPr>
            <p:nvPr/>
          </p:nvSpPr>
          <p:spPr bwMode="auto">
            <a:xfrm>
              <a:off x="5618163" y="2913063"/>
              <a:ext cx="211138" cy="47625"/>
            </a:xfrm>
            <a:custGeom>
              <a:avLst/>
              <a:gdLst>
                <a:gd name="T0" fmla="*/ 10 w 133"/>
                <a:gd name="T1" fmla="*/ 6 h 30"/>
                <a:gd name="T2" fmla="*/ 12 w 133"/>
                <a:gd name="T3" fmla="*/ 8 h 30"/>
                <a:gd name="T4" fmla="*/ 23 w 133"/>
                <a:gd name="T5" fmla="*/ 2 h 30"/>
                <a:gd name="T6" fmla="*/ 22 w 133"/>
                <a:gd name="T7" fmla="*/ 10 h 30"/>
                <a:gd name="T8" fmla="*/ 25 w 133"/>
                <a:gd name="T9" fmla="*/ 11 h 30"/>
                <a:gd name="T10" fmla="*/ 14 w 133"/>
                <a:gd name="T11" fmla="*/ 21 h 30"/>
                <a:gd name="T12" fmla="*/ 16 w 133"/>
                <a:gd name="T13" fmla="*/ 21 h 30"/>
                <a:gd name="T14" fmla="*/ 46 w 133"/>
                <a:gd name="T15" fmla="*/ 3 h 30"/>
                <a:gd name="T16" fmla="*/ 31 w 133"/>
                <a:gd name="T17" fmla="*/ 16 h 30"/>
                <a:gd name="T18" fmla="*/ 25 w 133"/>
                <a:gd name="T19" fmla="*/ 25 h 30"/>
                <a:gd name="T20" fmla="*/ 58 w 133"/>
                <a:gd name="T21" fmla="*/ 4 h 30"/>
                <a:gd name="T22" fmla="*/ 65 w 133"/>
                <a:gd name="T23" fmla="*/ 3 h 30"/>
                <a:gd name="T24" fmla="*/ 63 w 133"/>
                <a:gd name="T25" fmla="*/ 10 h 30"/>
                <a:gd name="T26" fmla="*/ 50 w 133"/>
                <a:gd name="T27" fmla="*/ 21 h 30"/>
                <a:gd name="T28" fmla="*/ 47 w 133"/>
                <a:gd name="T29" fmla="*/ 24 h 30"/>
                <a:gd name="T30" fmla="*/ 78 w 133"/>
                <a:gd name="T31" fmla="*/ 3 h 30"/>
                <a:gd name="T32" fmla="*/ 63 w 133"/>
                <a:gd name="T33" fmla="*/ 19 h 30"/>
                <a:gd name="T34" fmla="*/ 92 w 133"/>
                <a:gd name="T35" fmla="*/ 3 h 30"/>
                <a:gd name="T36" fmla="*/ 75 w 133"/>
                <a:gd name="T37" fmla="*/ 20 h 30"/>
                <a:gd name="T38" fmla="*/ 105 w 133"/>
                <a:gd name="T39" fmla="*/ 3 h 30"/>
                <a:gd name="T40" fmla="*/ 102 w 133"/>
                <a:gd name="T41" fmla="*/ 11 h 30"/>
                <a:gd name="T42" fmla="*/ 116 w 133"/>
                <a:gd name="T43" fmla="*/ 4 h 30"/>
                <a:gd name="T44" fmla="*/ 94 w 133"/>
                <a:gd name="T45" fmla="*/ 24 h 30"/>
                <a:gd name="T46" fmla="*/ 127 w 133"/>
                <a:gd name="T47" fmla="*/ 6 h 30"/>
                <a:gd name="T48" fmla="*/ 107 w 133"/>
                <a:gd name="T49" fmla="*/ 24 h 30"/>
                <a:gd name="T50" fmla="*/ 133 w 133"/>
                <a:gd name="T51" fmla="*/ 8 h 30"/>
                <a:gd name="T52" fmla="*/ 123 w 133"/>
                <a:gd name="T53" fmla="*/ 21 h 30"/>
                <a:gd name="T54" fmla="*/ 118 w 133"/>
                <a:gd name="T55" fmla="*/ 25 h 30"/>
                <a:gd name="T56" fmla="*/ 128 w 133"/>
                <a:gd name="T57" fmla="*/ 21 h 30"/>
                <a:gd name="T58" fmla="*/ 127 w 133"/>
                <a:gd name="T59" fmla="*/ 29 h 30"/>
                <a:gd name="T60" fmla="*/ 124 w 133"/>
                <a:gd name="T61" fmla="*/ 25 h 30"/>
                <a:gd name="T62" fmla="*/ 115 w 133"/>
                <a:gd name="T63" fmla="*/ 29 h 30"/>
                <a:gd name="T64" fmla="*/ 126 w 133"/>
                <a:gd name="T65" fmla="*/ 17 h 30"/>
                <a:gd name="T66" fmla="*/ 130 w 133"/>
                <a:gd name="T67" fmla="*/ 12 h 30"/>
                <a:gd name="T68" fmla="*/ 102 w 133"/>
                <a:gd name="T69" fmla="*/ 29 h 30"/>
                <a:gd name="T70" fmla="*/ 116 w 133"/>
                <a:gd name="T71" fmla="*/ 15 h 30"/>
                <a:gd name="T72" fmla="*/ 90 w 133"/>
                <a:gd name="T73" fmla="*/ 29 h 30"/>
                <a:gd name="T74" fmla="*/ 105 w 133"/>
                <a:gd name="T75" fmla="*/ 12 h 30"/>
                <a:gd name="T76" fmla="*/ 112 w 133"/>
                <a:gd name="T77" fmla="*/ 6 h 30"/>
                <a:gd name="T78" fmla="*/ 97 w 133"/>
                <a:gd name="T79" fmla="*/ 16 h 30"/>
                <a:gd name="T80" fmla="*/ 75 w 133"/>
                <a:gd name="T81" fmla="*/ 28 h 30"/>
                <a:gd name="T82" fmla="*/ 98 w 133"/>
                <a:gd name="T83" fmla="*/ 8 h 30"/>
                <a:gd name="T84" fmla="*/ 82 w 133"/>
                <a:gd name="T85" fmla="*/ 17 h 30"/>
                <a:gd name="T86" fmla="*/ 69 w 133"/>
                <a:gd name="T87" fmla="*/ 21 h 30"/>
                <a:gd name="T88" fmla="*/ 55 w 133"/>
                <a:gd name="T89" fmla="*/ 28 h 30"/>
                <a:gd name="T90" fmla="*/ 51 w 133"/>
                <a:gd name="T91" fmla="*/ 28 h 30"/>
                <a:gd name="T92" fmla="*/ 43 w 133"/>
                <a:gd name="T93" fmla="*/ 28 h 30"/>
                <a:gd name="T94" fmla="*/ 61 w 133"/>
                <a:gd name="T95" fmla="*/ 8 h 30"/>
                <a:gd name="T96" fmla="*/ 63 w 133"/>
                <a:gd name="T97" fmla="*/ 6 h 30"/>
                <a:gd name="T98" fmla="*/ 30 w 133"/>
                <a:gd name="T99" fmla="*/ 27 h 30"/>
                <a:gd name="T100" fmla="*/ 22 w 133"/>
                <a:gd name="T101" fmla="*/ 28 h 30"/>
                <a:gd name="T102" fmla="*/ 31 w 133"/>
                <a:gd name="T103" fmla="*/ 13 h 30"/>
                <a:gd name="T104" fmla="*/ 39 w 133"/>
                <a:gd name="T105" fmla="*/ 7 h 30"/>
                <a:gd name="T106" fmla="*/ 18 w 133"/>
                <a:gd name="T107" fmla="*/ 16 h 30"/>
                <a:gd name="T108" fmla="*/ 3 w 133"/>
                <a:gd name="T109" fmla="*/ 24 h 30"/>
                <a:gd name="T110" fmla="*/ 14 w 133"/>
                <a:gd name="T111" fmla="*/ 12 h 30"/>
                <a:gd name="T112" fmla="*/ 20 w 133"/>
                <a:gd name="T113" fmla="*/ 4 h 30"/>
                <a:gd name="T114" fmla="*/ 0 w 133"/>
                <a:gd name="T115" fmla="*/ 17 h 30"/>
                <a:gd name="T116" fmla="*/ 8 w 133"/>
                <a:gd name="T117" fmla="*/ 7 h 30"/>
                <a:gd name="T118" fmla="*/ 4 w 133"/>
                <a:gd name="T1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30">
                  <a:moveTo>
                    <a:pt x="13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6" y="21"/>
                  </a:lnTo>
                  <a:lnTo>
                    <a:pt x="13" y="16"/>
                  </a:lnTo>
                  <a:lnTo>
                    <a:pt x="22" y="10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52" y="11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3" y="10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64" y="1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1" y="11"/>
                  </a:lnTo>
                  <a:lnTo>
                    <a:pt x="63" y="19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4"/>
                  </a:lnTo>
                  <a:lnTo>
                    <a:pt x="88" y="10"/>
                  </a:lnTo>
                  <a:lnTo>
                    <a:pt x="81" y="16"/>
                  </a:lnTo>
                  <a:lnTo>
                    <a:pt x="75" y="20"/>
                  </a:lnTo>
                  <a:lnTo>
                    <a:pt x="89" y="1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93" y="16"/>
                  </a:lnTo>
                  <a:lnTo>
                    <a:pt x="78" y="27"/>
                  </a:lnTo>
                  <a:lnTo>
                    <a:pt x="90" y="19"/>
                  </a:lnTo>
                  <a:lnTo>
                    <a:pt x="102" y="1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3" y="16"/>
                  </a:lnTo>
                  <a:lnTo>
                    <a:pt x="101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109" y="1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20" y="13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5" y="1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2" y="12"/>
                  </a:lnTo>
                  <a:lnTo>
                    <a:pt x="128" y="16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7" y="29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2" y="25"/>
                  </a:lnTo>
                  <a:lnTo>
                    <a:pt x="120" y="27"/>
                  </a:lnTo>
                  <a:lnTo>
                    <a:pt x="118" y="28"/>
                  </a:lnTo>
                  <a:lnTo>
                    <a:pt x="116" y="28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23"/>
                  </a:lnTo>
                  <a:lnTo>
                    <a:pt x="126" y="17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7" y="23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3" y="8"/>
                  </a:lnTo>
                  <a:lnTo>
                    <a:pt x="107" y="19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94" y="21"/>
                  </a:lnTo>
                  <a:lnTo>
                    <a:pt x="99" y="17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97" y="16"/>
                  </a:lnTo>
                  <a:lnTo>
                    <a:pt x="88" y="24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1" y="23"/>
                  </a:lnTo>
                  <a:lnTo>
                    <a:pt x="89" y="17"/>
                  </a:lnTo>
                  <a:lnTo>
                    <a:pt x="94" y="13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21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9" y="7"/>
                  </a:lnTo>
                  <a:lnTo>
                    <a:pt x="55" y="28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9" y="20"/>
                  </a:lnTo>
                  <a:lnTo>
                    <a:pt x="65" y="13"/>
                  </a:lnTo>
                  <a:lnTo>
                    <a:pt x="55" y="20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1" y="19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46" y="1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25" y="1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11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1533735" y="2946095"/>
            <a:ext cx="451980" cy="372155"/>
            <a:chOff x="5867400" y="2209801"/>
            <a:chExt cx="206376" cy="190500"/>
          </a:xfrm>
        </p:grpSpPr>
        <p:sp>
          <p:nvSpPr>
            <p:cNvPr id="10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1236434" y="5771483"/>
            <a:ext cx="165100" cy="180975"/>
            <a:chOff x="5824538" y="2535238"/>
            <a:chExt cx="165100" cy="180975"/>
          </a:xfrm>
        </p:grpSpPr>
        <p:sp>
          <p:nvSpPr>
            <p:cNvPr id="31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1462120" y="3543058"/>
            <a:ext cx="624886" cy="658098"/>
            <a:chOff x="4400020" y="552716"/>
            <a:chExt cx="266700" cy="244475"/>
          </a:xfrm>
        </p:grpSpPr>
        <p:sp>
          <p:nvSpPr>
            <p:cNvPr id="52" name="Freeform 848"/>
            <p:cNvSpPr>
              <a:spLocks noEditPoints="1"/>
            </p:cNvSpPr>
            <p:nvPr/>
          </p:nvSpPr>
          <p:spPr bwMode="auto">
            <a:xfrm>
              <a:off x="4493683" y="552716"/>
              <a:ext cx="76200" cy="74613"/>
            </a:xfrm>
            <a:custGeom>
              <a:avLst/>
              <a:gdLst>
                <a:gd name="T0" fmla="*/ 24 w 48"/>
                <a:gd name="T1" fmla="*/ 7 h 47"/>
                <a:gd name="T2" fmla="*/ 14 w 48"/>
                <a:gd name="T3" fmla="*/ 9 h 47"/>
                <a:gd name="T4" fmla="*/ 9 w 48"/>
                <a:gd name="T5" fmla="*/ 14 h 47"/>
                <a:gd name="T6" fmla="*/ 7 w 48"/>
                <a:gd name="T7" fmla="*/ 22 h 47"/>
                <a:gd name="T8" fmla="*/ 8 w 48"/>
                <a:gd name="T9" fmla="*/ 30 h 47"/>
                <a:gd name="T10" fmla="*/ 13 w 48"/>
                <a:gd name="T11" fmla="*/ 37 h 47"/>
                <a:gd name="T12" fmla="*/ 21 w 48"/>
                <a:gd name="T13" fmla="*/ 41 h 47"/>
                <a:gd name="T14" fmla="*/ 26 w 48"/>
                <a:gd name="T15" fmla="*/ 39 h 47"/>
                <a:gd name="T16" fmla="*/ 30 w 48"/>
                <a:gd name="T17" fmla="*/ 38 h 47"/>
                <a:gd name="T18" fmla="*/ 34 w 48"/>
                <a:gd name="T19" fmla="*/ 37 h 47"/>
                <a:gd name="T20" fmla="*/ 38 w 48"/>
                <a:gd name="T21" fmla="*/ 33 h 47"/>
                <a:gd name="T22" fmla="*/ 39 w 48"/>
                <a:gd name="T23" fmla="*/ 29 h 47"/>
                <a:gd name="T24" fmla="*/ 41 w 48"/>
                <a:gd name="T25" fmla="*/ 25 h 47"/>
                <a:gd name="T26" fmla="*/ 41 w 48"/>
                <a:gd name="T27" fmla="*/ 20 h 47"/>
                <a:gd name="T28" fmla="*/ 39 w 48"/>
                <a:gd name="T29" fmla="*/ 16 h 47"/>
                <a:gd name="T30" fmla="*/ 37 w 48"/>
                <a:gd name="T31" fmla="*/ 12 h 47"/>
                <a:gd name="T32" fmla="*/ 33 w 48"/>
                <a:gd name="T33" fmla="*/ 9 h 47"/>
                <a:gd name="T34" fmla="*/ 29 w 48"/>
                <a:gd name="T35" fmla="*/ 8 h 47"/>
                <a:gd name="T36" fmla="*/ 24 w 48"/>
                <a:gd name="T37" fmla="*/ 7 h 47"/>
                <a:gd name="T38" fmla="*/ 28 w 48"/>
                <a:gd name="T39" fmla="*/ 0 h 47"/>
                <a:gd name="T40" fmla="*/ 39 w 48"/>
                <a:gd name="T41" fmla="*/ 4 h 47"/>
                <a:gd name="T42" fmla="*/ 46 w 48"/>
                <a:gd name="T43" fmla="*/ 13 h 47"/>
                <a:gd name="T44" fmla="*/ 48 w 48"/>
                <a:gd name="T45" fmla="*/ 25 h 47"/>
                <a:gd name="T46" fmla="*/ 43 w 48"/>
                <a:gd name="T47" fmla="*/ 37 h 47"/>
                <a:gd name="T48" fmla="*/ 33 w 48"/>
                <a:gd name="T49" fmla="*/ 45 h 47"/>
                <a:gd name="T50" fmla="*/ 21 w 48"/>
                <a:gd name="T51" fmla="*/ 47 h 47"/>
                <a:gd name="T52" fmla="*/ 20 w 48"/>
                <a:gd name="T53" fmla="*/ 47 h 47"/>
                <a:gd name="T54" fmla="*/ 9 w 48"/>
                <a:gd name="T55" fmla="*/ 43 h 47"/>
                <a:gd name="T56" fmla="*/ 3 w 48"/>
                <a:gd name="T57" fmla="*/ 35 h 47"/>
                <a:gd name="T58" fmla="*/ 0 w 48"/>
                <a:gd name="T59" fmla="*/ 25 h 47"/>
                <a:gd name="T60" fmla="*/ 1 w 48"/>
                <a:gd name="T61" fmla="*/ 16 h 47"/>
                <a:gd name="T62" fmla="*/ 7 w 48"/>
                <a:gd name="T63" fmla="*/ 7 h 47"/>
                <a:gd name="T64" fmla="*/ 16 w 48"/>
                <a:gd name="T65" fmla="*/ 1 h 47"/>
                <a:gd name="T66" fmla="*/ 28 w 48"/>
                <a:gd name="T6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4" y="7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21" y="41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7"/>
                  </a:lnTo>
                  <a:close/>
                  <a:moveTo>
                    <a:pt x="28" y="0"/>
                  </a:moveTo>
                  <a:lnTo>
                    <a:pt x="39" y="4"/>
                  </a:lnTo>
                  <a:lnTo>
                    <a:pt x="46" y="13"/>
                  </a:lnTo>
                  <a:lnTo>
                    <a:pt x="48" y="25"/>
                  </a:lnTo>
                  <a:lnTo>
                    <a:pt x="43" y="37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849"/>
            <p:cNvSpPr>
              <a:spLocks noEditPoints="1"/>
            </p:cNvSpPr>
            <p:nvPr/>
          </p:nvSpPr>
          <p:spPr bwMode="auto">
            <a:xfrm>
              <a:off x="4400020" y="646378"/>
              <a:ext cx="266700" cy="69850"/>
            </a:xfrm>
            <a:custGeom>
              <a:avLst/>
              <a:gdLst>
                <a:gd name="T0" fmla="*/ 88 w 168"/>
                <a:gd name="T1" fmla="*/ 6 h 44"/>
                <a:gd name="T2" fmla="*/ 7 w 168"/>
                <a:gd name="T3" fmla="*/ 8 h 44"/>
                <a:gd name="T4" fmla="*/ 8 w 168"/>
                <a:gd name="T5" fmla="*/ 33 h 44"/>
                <a:gd name="T6" fmla="*/ 84 w 168"/>
                <a:gd name="T7" fmla="*/ 35 h 44"/>
                <a:gd name="T8" fmla="*/ 161 w 168"/>
                <a:gd name="T9" fmla="*/ 38 h 44"/>
                <a:gd name="T10" fmla="*/ 161 w 168"/>
                <a:gd name="T11" fmla="*/ 12 h 44"/>
                <a:gd name="T12" fmla="*/ 125 w 168"/>
                <a:gd name="T13" fmla="*/ 8 h 44"/>
                <a:gd name="T14" fmla="*/ 88 w 168"/>
                <a:gd name="T15" fmla="*/ 6 h 44"/>
                <a:gd name="T16" fmla="*/ 50 w 168"/>
                <a:gd name="T17" fmla="*/ 0 h 44"/>
                <a:gd name="T18" fmla="*/ 97 w 168"/>
                <a:gd name="T19" fmla="*/ 0 h 44"/>
                <a:gd name="T20" fmla="*/ 131 w 168"/>
                <a:gd name="T21" fmla="*/ 1 h 44"/>
                <a:gd name="T22" fmla="*/ 165 w 168"/>
                <a:gd name="T23" fmla="*/ 5 h 44"/>
                <a:gd name="T24" fmla="*/ 166 w 168"/>
                <a:gd name="T25" fmla="*/ 5 h 44"/>
                <a:gd name="T26" fmla="*/ 168 w 168"/>
                <a:gd name="T27" fmla="*/ 6 h 44"/>
                <a:gd name="T28" fmla="*/ 168 w 168"/>
                <a:gd name="T29" fmla="*/ 8 h 44"/>
                <a:gd name="T30" fmla="*/ 168 w 168"/>
                <a:gd name="T31" fmla="*/ 9 h 44"/>
                <a:gd name="T32" fmla="*/ 168 w 168"/>
                <a:gd name="T33" fmla="*/ 42 h 44"/>
                <a:gd name="T34" fmla="*/ 168 w 168"/>
                <a:gd name="T35" fmla="*/ 43 h 44"/>
                <a:gd name="T36" fmla="*/ 166 w 168"/>
                <a:gd name="T37" fmla="*/ 44 h 44"/>
                <a:gd name="T38" fmla="*/ 164 w 168"/>
                <a:gd name="T39" fmla="*/ 44 h 44"/>
                <a:gd name="T40" fmla="*/ 162 w 168"/>
                <a:gd name="T41" fmla="*/ 44 h 44"/>
                <a:gd name="T42" fmla="*/ 161 w 168"/>
                <a:gd name="T43" fmla="*/ 44 h 44"/>
                <a:gd name="T44" fmla="*/ 83 w 168"/>
                <a:gd name="T45" fmla="*/ 42 h 44"/>
                <a:gd name="T46" fmla="*/ 4 w 168"/>
                <a:gd name="T47" fmla="*/ 40 h 44"/>
                <a:gd name="T48" fmla="*/ 3 w 168"/>
                <a:gd name="T49" fmla="*/ 39 h 44"/>
                <a:gd name="T50" fmla="*/ 1 w 168"/>
                <a:gd name="T51" fmla="*/ 39 h 44"/>
                <a:gd name="T52" fmla="*/ 1 w 168"/>
                <a:gd name="T53" fmla="*/ 38 h 44"/>
                <a:gd name="T54" fmla="*/ 1 w 168"/>
                <a:gd name="T55" fmla="*/ 37 h 44"/>
                <a:gd name="T56" fmla="*/ 0 w 168"/>
                <a:gd name="T57" fmla="*/ 4 h 44"/>
                <a:gd name="T58" fmla="*/ 0 w 168"/>
                <a:gd name="T59" fmla="*/ 3 h 44"/>
                <a:gd name="T60" fmla="*/ 1 w 168"/>
                <a:gd name="T61" fmla="*/ 1 h 44"/>
                <a:gd name="T62" fmla="*/ 1 w 168"/>
                <a:gd name="T63" fmla="*/ 0 h 44"/>
                <a:gd name="T64" fmla="*/ 3 w 168"/>
                <a:gd name="T65" fmla="*/ 0 h 44"/>
                <a:gd name="T66" fmla="*/ 50 w 168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44">
                  <a:moveTo>
                    <a:pt x="88" y="6"/>
                  </a:moveTo>
                  <a:lnTo>
                    <a:pt x="7" y="8"/>
                  </a:lnTo>
                  <a:lnTo>
                    <a:pt x="8" y="33"/>
                  </a:lnTo>
                  <a:lnTo>
                    <a:pt x="84" y="35"/>
                  </a:lnTo>
                  <a:lnTo>
                    <a:pt x="161" y="38"/>
                  </a:lnTo>
                  <a:lnTo>
                    <a:pt x="161" y="12"/>
                  </a:lnTo>
                  <a:lnTo>
                    <a:pt x="125" y="8"/>
                  </a:lnTo>
                  <a:lnTo>
                    <a:pt x="88" y="6"/>
                  </a:lnTo>
                  <a:close/>
                  <a:moveTo>
                    <a:pt x="50" y="0"/>
                  </a:moveTo>
                  <a:lnTo>
                    <a:pt x="97" y="0"/>
                  </a:lnTo>
                  <a:lnTo>
                    <a:pt x="131" y="1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8" y="6"/>
                  </a:lnTo>
                  <a:lnTo>
                    <a:pt x="168" y="8"/>
                  </a:lnTo>
                  <a:lnTo>
                    <a:pt x="168" y="9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1" y="44"/>
                  </a:lnTo>
                  <a:lnTo>
                    <a:pt x="83" y="42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850"/>
            <p:cNvSpPr>
              <a:spLocks noEditPoints="1"/>
            </p:cNvSpPr>
            <p:nvPr/>
          </p:nvSpPr>
          <p:spPr bwMode="auto">
            <a:xfrm>
              <a:off x="4492095" y="738453"/>
              <a:ext cx="63500" cy="58738"/>
            </a:xfrm>
            <a:custGeom>
              <a:avLst/>
              <a:gdLst>
                <a:gd name="T0" fmla="*/ 18 w 40"/>
                <a:gd name="T1" fmla="*/ 7 h 37"/>
                <a:gd name="T2" fmla="*/ 17 w 40"/>
                <a:gd name="T3" fmla="*/ 7 h 37"/>
                <a:gd name="T4" fmla="*/ 13 w 40"/>
                <a:gd name="T5" fmla="*/ 7 h 37"/>
                <a:gd name="T6" fmla="*/ 10 w 40"/>
                <a:gd name="T7" fmla="*/ 10 h 37"/>
                <a:gd name="T8" fmla="*/ 8 w 40"/>
                <a:gd name="T9" fmla="*/ 13 h 37"/>
                <a:gd name="T10" fmla="*/ 6 w 40"/>
                <a:gd name="T11" fmla="*/ 15 h 37"/>
                <a:gd name="T12" fmla="*/ 6 w 40"/>
                <a:gd name="T13" fmla="*/ 19 h 37"/>
                <a:gd name="T14" fmla="*/ 8 w 40"/>
                <a:gd name="T15" fmla="*/ 24 h 37"/>
                <a:gd name="T16" fmla="*/ 10 w 40"/>
                <a:gd name="T17" fmla="*/ 28 h 37"/>
                <a:gd name="T18" fmla="*/ 14 w 40"/>
                <a:gd name="T19" fmla="*/ 30 h 37"/>
                <a:gd name="T20" fmla="*/ 18 w 40"/>
                <a:gd name="T21" fmla="*/ 31 h 37"/>
                <a:gd name="T22" fmla="*/ 23 w 40"/>
                <a:gd name="T23" fmla="*/ 31 h 37"/>
                <a:gd name="T24" fmla="*/ 31 w 40"/>
                <a:gd name="T25" fmla="*/ 27 h 37"/>
                <a:gd name="T26" fmla="*/ 34 w 40"/>
                <a:gd name="T27" fmla="*/ 20 h 37"/>
                <a:gd name="T28" fmla="*/ 31 w 40"/>
                <a:gd name="T29" fmla="*/ 14 h 37"/>
                <a:gd name="T30" fmla="*/ 26 w 40"/>
                <a:gd name="T31" fmla="*/ 9 h 37"/>
                <a:gd name="T32" fmla="*/ 18 w 40"/>
                <a:gd name="T33" fmla="*/ 7 h 37"/>
                <a:gd name="T34" fmla="*/ 17 w 40"/>
                <a:gd name="T35" fmla="*/ 0 h 37"/>
                <a:gd name="T36" fmla="*/ 17 w 40"/>
                <a:gd name="T37" fmla="*/ 0 h 37"/>
                <a:gd name="T38" fmla="*/ 27 w 40"/>
                <a:gd name="T39" fmla="*/ 1 h 37"/>
                <a:gd name="T40" fmla="*/ 36 w 40"/>
                <a:gd name="T41" fmla="*/ 6 h 37"/>
                <a:gd name="T42" fmla="*/ 40 w 40"/>
                <a:gd name="T43" fmla="*/ 17 h 37"/>
                <a:gd name="T44" fmla="*/ 39 w 40"/>
                <a:gd name="T45" fmla="*/ 26 h 37"/>
                <a:gd name="T46" fmla="*/ 34 w 40"/>
                <a:gd name="T47" fmla="*/ 34 h 37"/>
                <a:gd name="T48" fmla="*/ 23 w 40"/>
                <a:gd name="T49" fmla="*/ 37 h 37"/>
                <a:gd name="T50" fmla="*/ 15 w 40"/>
                <a:gd name="T51" fmla="*/ 37 h 37"/>
                <a:gd name="T52" fmla="*/ 8 w 40"/>
                <a:gd name="T53" fmla="*/ 35 h 37"/>
                <a:gd name="T54" fmla="*/ 2 w 40"/>
                <a:gd name="T55" fmla="*/ 28 h 37"/>
                <a:gd name="T56" fmla="*/ 0 w 40"/>
                <a:gd name="T57" fmla="*/ 19 h 37"/>
                <a:gd name="T58" fmla="*/ 0 w 40"/>
                <a:gd name="T59" fmla="*/ 14 h 37"/>
                <a:gd name="T60" fmla="*/ 1 w 40"/>
                <a:gd name="T61" fmla="*/ 10 h 37"/>
                <a:gd name="T62" fmla="*/ 4 w 40"/>
                <a:gd name="T63" fmla="*/ 6 h 37"/>
                <a:gd name="T64" fmla="*/ 8 w 40"/>
                <a:gd name="T65" fmla="*/ 2 h 37"/>
                <a:gd name="T66" fmla="*/ 12 w 40"/>
                <a:gd name="T67" fmla="*/ 1 h 37"/>
                <a:gd name="T68" fmla="*/ 17 w 40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7">
                  <a:moveTo>
                    <a:pt x="18" y="7"/>
                  </a:moveTo>
                  <a:lnTo>
                    <a:pt x="17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18" y="7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0" y="17"/>
                  </a:lnTo>
                  <a:lnTo>
                    <a:pt x="39" y="26"/>
                  </a:lnTo>
                  <a:lnTo>
                    <a:pt x="34" y="34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5" name="Freeform 851"/>
          <p:cNvSpPr>
            <a:spLocks noEditPoints="1"/>
          </p:cNvSpPr>
          <p:nvPr/>
        </p:nvSpPr>
        <p:spPr bwMode="auto">
          <a:xfrm>
            <a:off x="11468206" y="6042854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" name="Freeform 853"/>
          <p:cNvSpPr>
            <a:spLocks noEditPoints="1"/>
          </p:cNvSpPr>
          <p:nvPr/>
        </p:nvSpPr>
        <p:spPr bwMode="auto">
          <a:xfrm>
            <a:off x="1464892" y="97466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" name="그룹 57"/>
          <p:cNvGrpSpPr/>
          <p:nvPr/>
        </p:nvGrpSpPr>
        <p:grpSpPr>
          <a:xfrm>
            <a:off x="11797306" y="2407645"/>
            <a:ext cx="265113" cy="247650"/>
            <a:chOff x="5218112" y="220662"/>
            <a:chExt cx="265113" cy="247650"/>
          </a:xfrm>
        </p:grpSpPr>
        <p:sp>
          <p:nvSpPr>
            <p:cNvPr id="59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0" name="Freeform 33"/>
          <p:cNvSpPr>
            <a:spLocks noEditPoints="1"/>
          </p:cNvSpPr>
          <p:nvPr/>
        </p:nvSpPr>
        <p:spPr bwMode="auto">
          <a:xfrm rot="16591036">
            <a:off x="1559511" y="4534414"/>
            <a:ext cx="520700" cy="3435372"/>
          </a:xfrm>
          <a:custGeom>
            <a:avLst/>
            <a:gdLst>
              <a:gd name="T0" fmla="*/ 191 w 328"/>
              <a:gd name="T1" fmla="*/ 2764 h 2957"/>
              <a:gd name="T2" fmla="*/ 64 w 328"/>
              <a:gd name="T3" fmla="*/ 2767 h 2957"/>
              <a:gd name="T4" fmla="*/ 88 w 328"/>
              <a:gd name="T5" fmla="*/ 2911 h 2957"/>
              <a:gd name="T6" fmla="*/ 179 w 328"/>
              <a:gd name="T7" fmla="*/ 2938 h 2957"/>
              <a:gd name="T8" fmla="*/ 287 w 328"/>
              <a:gd name="T9" fmla="*/ 2908 h 2957"/>
              <a:gd name="T10" fmla="*/ 300 w 328"/>
              <a:gd name="T11" fmla="*/ 2858 h 2957"/>
              <a:gd name="T12" fmla="*/ 271 w 328"/>
              <a:gd name="T13" fmla="*/ 2675 h 2957"/>
              <a:gd name="T14" fmla="*/ 83 w 328"/>
              <a:gd name="T15" fmla="*/ 2683 h 2957"/>
              <a:gd name="T16" fmla="*/ 45 w 328"/>
              <a:gd name="T17" fmla="*/ 2723 h 2957"/>
              <a:gd name="T18" fmla="*/ 144 w 328"/>
              <a:gd name="T19" fmla="*/ 2749 h 2957"/>
              <a:gd name="T20" fmla="*/ 290 w 328"/>
              <a:gd name="T21" fmla="*/ 2719 h 2957"/>
              <a:gd name="T22" fmla="*/ 149 w 328"/>
              <a:gd name="T23" fmla="*/ 478 h 2957"/>
              <a:gd name="T24" fmla="*/ 75 w 328"/>
              <a:gd name="T25" fmla="*/ 481 h 2957"/>
              <a:gd name="T26" fmla="*/ 107 w 328"/>
              <a:gd name="T27" fmla="*/ 2592 h 2957"/>
              <a:gd name="T28" fmla="*/ 189 w 328"/>
              <a:gd name="T29" fmla="*/ 2113 h 2957"/>
              <a:gd name="T30" fmla="*/ 62 w 328"/>
              <a:gd name="T31" fmla="*/ 473 h 2957"/>
              <a:gd name="T32" fmla="*/ 16 w 328"/>
              <a:gd name="T33" fmla="*/ 478 h 2957"/>
              <a:gd name="T34" fmla="*/ 53 w 328"/>
              <a:gd name="T35" fmla="*/ 2586 h 2957"/>
              <a:gd name="T36" fmla="*/ 86 w 328"/>
              <a:gd name="T37" fmla="*/ 1704 h 2957"/>
              <a:gd name="T38" fmla="*/ 62 w 328"/>
              <a:gd name="T39" fmla="*/ 473 h 2957"/>
              <a:gd name="T40" fmla="*/ 227 w 328"/>
              <a:gd name="T41" fmla="*/ 2581 h 2957"/>
              <a:gd name="T42" fmla="*/ 208 w 328"/>
              <a:gd name="T43" fmla="*/ 470 h 2957"/>
              <a:gd name="T44" fmla="*/ 181 w 328"/>
              <a:gd name="T45" fmla="*/ 476 h 2957"/>
              <a:gd name="T46" fmla="*/ 53 w 328"/>
              <a:gd name="T47" fmla="*/ 253 h 2957"/>
              <a:gd name="T48" fmla="*/ 19 w 328"/>
              <a:gd name="T49" fmla="*/ 460 h 2957"/>
              <a:gd name="T50" fmla="*/ 45 w 328"/>
              <a:gd name="T51" fmla="*/ 463 h 2957"/>
              <a:gd name="T52" fmla="*/ 54 w 328"/>
              <a:gd name="T53" fmla="*/ 446 h 2957"/>
              <a:gd name="T54" fmla="*/ 69 w 328"/>
              <a:gd name="T55" fmla="*/ 441 h 2957"/>
              <a:gd name="T56" fmla="*/ 91 w 328"/>
              <a:gd name="T57" fmla="*/ 471 h 2957"/>
              <a:gd name="T58" fmla="*/ 142 w 328"/>
              <a:gd name="T59" fmla="*/ 446 h 2957"/>
              <a:gd name="T60" fmla="*/ 146 w 328"/>
              <a:gd name="T61" fmla="*/ 436 h 2957"/>
              <a:gd name="T62" fmla="*/ 158 w 328"/>
              <a:gd name="T63" fmla="*/ 434 h 2957"/>
              <a:gd name="T64" fmla="*/ 168 w 328"/>
              <a:gd name="T65" fmla="*/ 450 h 2957"/>
              <a:gd name="T66" fmla="*/ 197 w 328"/>
              <a:gd name="T67" fmla="*/ 454 h 2957"/>
              <a:gd name="T68" fmla="*/ 155 w 328"/>
              <a:gd name="T69" fmla="*/ 327 h 2957"/>
              <a:gd name="T70" fmla="*/ 122 w 328"/>
              <a:gd name="T71" fmla="*/ 228 h 2957"/>
              <a:gd name="T72" fmla="*/ 57 w 328"/>
              <a:gd name="T73" fmla="*/ 220 h 2957"/>
              <a:gd name="T74" fmla="*/ 82 w 328"/>
              <a:gd name="T75" fmla="*/ 0 h 2957"/>
              <a:gd name="T76" fmla="*/ 162 w 328"/>
              <a:gd name="T77" fmla="*/ 271 h 2957"/>
              <a:gd name="T78" fmla="*/ 223 w 328"/>
              <a:gd name="T79" fmla="*/ 442 h 2957"/>
              <a:gd name="T80" fmla="*/ 300 w 328"/>
              <a:gd name="T81" fmla="*/ 2573 h 2957"/>
              <a:gd name="T82" fmla="*/ 324 w 328"/>
              <a:gd name="T83" fmla="*/ 2618 h 2957"/>
              <a:gd name="T84" fmla="*/ 327 w 328"/>
              <a:gd name="T85" fmla="*/ 2675 h 2957"/>
              <a:gd name="T86" fmla="*/ 312 w 328"/>
              <a:gd name="T87" fmla="*/ 2731 h 2957"/>
              <a:gd name="T88" fmla="*/ 322 w 328"/>
              <a:gd name="T89" fmla="*/ 2869 h 2957"/>
              <a:gd name="T90" fmla="*/ 269 w 328"/>
              <a:gd name="T91" fmla="*/ 2941 h 2957"/>
              <a:gd name="T92" fmla="*/ 155 w 328"/>
              <a:gd name="T93" fmla="*/ 2956 h 2957"/>
              <a:gd name="T94" fmla="*/ 62 w 328"/>
              <a:gd name="T95" fmla="*/ 2905 h 2957"/>
              <a:gd name="T96" fmla="*/ 51 w 328"/>
              <a:gd name="T97" fmla="*/ 2760 h 2957"/>
              <a:gd name="T98" fmla="*/ 30 w 328"/>
              <a:gd name="T99" fmla="*/ 2664 h 2957"/>
              <a:gd name="T100" fmla="*/ 33 w 328"/>
              <a:gd name="T101" fmla="*/ 2597 h 2957"/>
              <a:gd name="T102" fmla="*/ 45 w 328"/>
              <a:gd name="T103" fmla="*/ 2602 h 2957"/>
              <a:gd name="T104" fmla="*/ 49 w 328"/>
              <a:gd name="T105" fmla="*/ 2656 h 2957"/>
              <a:gd name="T106" fmla="*/ 211 w 328"/>
              <a:gd name="T107" fmla="*/ 2664 h 2957"/>
              <a:gd name="T108" fmla="*/ 300 w 328"/>
              <a:gd name="T109" fmla="*/ 2634 h 2957"/>
              <a:gd name="T110" fmla="*/ 285 w 328"/>
              <a:gd name="T111" fmla="*/ 2594 h 2957"/>
              <a:gd name="T112" fmla="*/ 232 w 328"/>
              <a:gd name="T113" fmla="*/ 2598 h 2957"/>
              <a:gd name="T114" fmla="*/ 32 w 328"/>
              <a:gd name="T115" fmla="*/ 2590 h 2957"/>
              <a:gd name="T116" fmla="*/ 32 w 328"/>
              <a:gd name="T117" fmla="*/ 2113 h 2957"/>
              <a:gd name="T118" fmla="*/ 0 w 328"/>
              <a:gd name="T119" fmla="*/ 460 h 2957"/>
              <a:gd name="T120" fmla="*/ 9 w 328"/>
              <a:gd name="T121" fmla="*/ 417 h 2957"/>
              <a:gd name="T122" fmla="*/ 72 w 328"/>
              <a:gd name="T123" fmla="*/ 5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8" h="2957">
                <a:moveTo>
                  <a:pt x="292" y="2744"/>
                </a:moveTo>
                <a:lnTo>
                  <a:pt x="267" y="2754"/>
                </a:lnTo>
                <a:lnTo>
                  <a:pt x="242" y="2759"/>
                </a:lnTo>
                <a:lnTo>
                  <a:pt x="216" y="2762"/>
                </a:lnTo>
                <a:lnTo>
                  <a:pt x="191" y="2764"/>
                </a:lnTo>
                <a:lnTo>
                  <a:pt x="166" y="2767"/>
                </a:lnTo>
                <a:lnTo>
                  <a:pt x="141" y="2770"/>
                </a:lnTo>
                <a:lnTo>
                  <a:pt x="114" y="2773"/>
                </a:lnTo>
                <a:lnTo>
                  <a:pt x="88" y="2772"/>
                </a:lnTo>
                <a:lnTo>
                  <a:pt x="64" y="2767"/>
                </a:lnTo>
                <a:lnTo>
                  <a:pt x="74" y="2829"/>
                </a:lnTo>
                <a:lnTo>
                  <a:pt x="74" y="2852"/>
                </a:lnTo>
                <a:lnTo>
                  <a:pt x="75" y="2874"/>
                </a:lnTo>
                <a:lnTo>
                  <a:pt x="80" y="2897"/>
                </a:lnTo>
                <a:lnTo>
                  <a:pt x="88" y="2911"/>
                </a:lnTo>
                <a:lnTo>
                  <a:pt x="102" y="2922"/>
                </a:lnTo>
                <a:lnTo>
                  <a:pt x="120" y="2930"/>
                </a:lnTo>
                <a:lnTo>
                  <a:pt x="139" y="2935"/>
                </a:lnTo>
                <a:lnTo>
                  <a:pt x="160" y="2938"/>
                </a:lnTo>
                <a:lnTo>
                  <a:pt x="179" y="2938"/>
                </a:lnTo>
                <a:lnTo>
                  <a:pt x="199" y="2937"/>
                </a:lnTo>
                <a:lnTo>
                  <a:pt x="215" y="2935"/>
                </a:lnTo>
                <a:lnTo>
                  <a:pt x="245" y="2929"/>
                </a:lnTo>
                <a:lnTo>
                  <a:pt x="274" y="2916"/>
                </a:lnTo>
                <a:lnTo>
                  <a:pt x="287" y="2908"/>
                </a:lnTo>
                <a:lnTo>
                  <a:pt x="296" y="2900"/>
                </a:lnTo>
                <a:lnTo>
                  <a:pt x="303" y="2889"/>
                </a:lnTo>
                <a:lnTo>
                  <a:pt x="303" y="2874"/>
                </a:lnTo>
                <a:lnTo>
                  <a:pt x="301" y="2866"/>
                </a:lnTo>
                <a:lnTo>
                  <a:pt x="300" y="2858"/>
                </a:lnTo>
                <a:lnTo>
                  <a:pt x="298" y="2850"/>
                </a:lnTo>
                <a:lnTo>
                  <a:pt x="288" y="2797"/>
                </a:lnTo>
                <a:lnTo>
                  <a:pt x="292" y="2744"/>
                </a:lnTo>
                <a:close/>
                <a:moveTo>
                  <a:pt x="293" y="2664"/>
                </a:moveTo>
                <a:lnTo>
                  <a:pt x="271" y="2675"/>
                </a:lnTo>
                <a:lnTo>
                  <a:pt x="245" y="2680"/>
                </a:lnTo>
                <a:lnTo>
                  <a:pt x="218" y="2682"/>
                </a:lnTo>
                <a:lnTo>
                  <a:pt x="194" y="2683"/>
                </a:lnTo>
                <a:lnTo>
                  <a:pt x="104" y="2683"/>
                </a:lnTo>
                <a:lnTo>
                  <a:pt x="83" y="2683"/>
                </a:lnTo>
                <a:lnTo>
                  <a:pt x="61" y="2680"/>
                </a:lnTo>
                <a:lnTo>
                  <a:pt x="41" y="2672"/>
                </a:lnTo>
                <a:lnTo>
                  <a:pt x="38" y="2690"/>
                </a:lnTo>
                <a:lnTo>
                  <a:pt x="40" y="2707"/>
                </a:lnTo>
                <a:lnTo>
                  <a:pt x="45" y="2723"/>
                </a:lnTo>
                <a:lnTo>
                  <a:pt x="54" y="2736"/>
                </a:lnTo>
                <a:lnTo>
                  <a:pt x="69" y="2748"/>
                </a:lnTo>
                <a:lnTo>
                  <a:pt x="86" y="2752"/>
                </a:lnTo>
                <a:lnTo>
                  <a:pt x="115" y="2752"/>
                </a:lnTo>
                <a:lnTo>
                  <a:pt x="144" y="2749"/>
                </a:lnTo>
                <a:lnTo>
                  <a:pt x="171" y="2746"/>
                </a:lnTo>
                <a:lnTo>
                  <a:pt x="215" y="2741"/>
                </a:lnTo>
                <a:lnTo>
                  <a:pt x="258" y="2735"/>
                </a:lnTo>
                <a:lnTo>
                  <a:pt x="275" y="2728"/>
                </a:lnTo>
                <a:lnTo>
                  <a:pt x="290" y="2719"/>
                </a:lnTo>
                <a:lnTo>
                  <a:pt x="301" y="2707"/>
                </a:lnTo>
                <a:lnTo>
                  <a:pt x="308" y="2693"/>
                </a:lnTo>
                <a:lnTo>
                  <a:pt x="306" y="2679"/>
                </a:lnTo>
                <a:lnTo>
                  <a:pt x="293" y="2664"/>
                </a:lnTo>
                <a:close/>
                <a:moveTo>
                  <a:pt x="149" y="478"/>
                </a:moveTo>
                <a:lnTo>
                  <a:pt x="134" y="489"/>
                </a:lnTo>
                <a:lnTo>
                  <a:pt x="118" y="495"/>
                </a:lnTo>
                <a:lnTo>
                  <a:pt x="102" y="495"/>
                </a:lnTo>
                <a:lnTo>
                  <a:pt x="88" y="491"/>
                </a:lnTo>
                <a:lnTo>
                  <a:pt x="75" y="481"/>
                </a:lnTo>
                <a:lnTo>
                  <a:pt x="80" y="580"/>
                </a:lnTo>
                <a:lnTo>
                  <a:pt x="82" y="680"/>
                </a:lnTo>
                <a:lnTo>
                  <a:pt x="88" y="915"/>
                </a:lnTo>
                <a:lnTo>
                  <a:pt x="104" y="1754"/>
                </a:lnTo>
                <a:lnTo>
                  <a:pt x="107" y="2592"/>
                </a:lnTo>
                <a:lnTo>
                  <a:pt x="107" y="2592"/>
                </a:lnTo>
                <a:lnTo>
                  <a:pt x="158" y="2592"/>
                </a:lnTo>
                <a:lnTo>
                  <a:pt x="210" y="2586"/>
                </a:lnTo>
                <a:lnTo>
                  <a:pt x="210" y="2582"/>
                </a:lnTo>
                <a:lnTo>
                  <a:pt x="189" y="2113"/>
                </a:lnTo>
                <a:lnTo>
                  <a:pt x="174" y="1704"/>
                </a:lnTo>
                <a:lnTo>
                  <a:pt x="162" y="1295"/>
                </a:lnTo>
                <a:lnTo>
                  <a:pt x="152" y="886"/>
                </a:lnTo>
                <a:lnTo>
                  <a:pt x="149" y="478"/>
                </a:lnTo>
                <a:close/>
                <a:moveTo>
                  <a:pt x="62" y="473"/>
                </a:moveTo>
                <a:lnTo>
                  <a:pt x="56" y="478"/>
                </a:lnTo>
                <a:lnTo>
                  <a:pt x="49" y="481"/>
                </a:lnTo>
                <a:lnTo>
                  <a:pt x="43" y="484"/>
                </a:lnTo>
                <a:lnTo>
                  <a:pt x="29" y="483"/>
                </a:lnTo>
                <a:lnTo>
                  <a:pt x="16" y="478"/>
                </a:lnTo>
                <a:lnTo>
                  <a:pt x="24" y="628"/>
                </a:lnTo>
                <a:lnTo>
                  <a:pt x="29" y="781"/>
                </a:lnTo>
                <a:lnTo>
                  <a:pt x="32" y="933"/>
                </a:lnTo>
                <a:lnTo>
                  <a:pt x="48" y="1758"/>
                </a:lnTo>
                <a:lnTo>
                  <a:pt x="53" y="2586"/>
                </a:lnTo>
                <a:lnTo>
                  <a:pt x="53" y="2586"/>
                </a:lnTo>
                <a:lnTo>
                  <a:pt x="90" y="2592"/>
                </a:lnTo>
                <a:lnTo>
                  <a:pt x="90" y="2590"/>
                </a:lnTo>
                <a:lnTo>
                  <a:pt x="90" y="2118"/>
                </a:lnTo>
                <a:lnTo>
                  <a:pt x="86" y="1704"/>
                </a:lnTo>
                <a:lnTo>
                  <a:pt x="80" y="1290"/>
                </a:lnTo>
                <a:lnTo>
                  <a:pt x="70" y="872"/>
                </a:lnTo>
                <a:lnTo>
                  <a:pt x="65" y="667"/>
                </a:lnTo>
                <a:lnTo>
                  <a:pt x="62" y="571"/>
                </a:lnTo>
                <a:lnTo>
                  <a:pt x="62" y="473"/>
                </a:lnTo>
                <a:close/>
                <a:moveTo>
                  <a:pt x="162" y="468"/>
                </a:moveTo>
                <a:lnTo>
                  <a:pt x="171" y="925"/>
                </a:lnTo>
                <a:lnTo>
                  <a:pt x="186" y="1478"/>
                </a:lnTo>
                <a:lnTo>
                  <a:pt x="205" y="2029"/>
                </a:lnTo>
                <a:lnTo>
                  <a:pt x="227" y="2581"/>
                </a:lnTo>
                <a:lnTo>
                  <a:pt x="279" y="2565"/>
                </a:lnTo>
                <a:lnTo>
                  <a:pt x="263" y="2100"/>
                </a:lnTo>
                <a:lnTo>
                  <a:pt x="235" y="1273"/>
                </a:lnTo>
                <a:lnTo>
                  <a:pt x="219" y="870"/>
                </a:lnTo>
                <a:lnTo>
                  <a:pt x="208" y="470"/>
                </a:lnTo>
                <a:lnTo>
                  <a:pt x="203" y="473"/>
                </a:lnTo>
                <a:lnTo>
                  <a:pt x="197" y="474"/>
                </a:lnTo>
                <a:lnTo>
                  <a:pt x="191" y="476"/>
                </a:lnTo>
                <a:lnTo>
                  <a:pt x="186" y="476"/>
                </a:lnTo>
                <a:lnTo>
                  <a:pt x="181" y="476"/>
                </a:lnTo>
                <a:lnTo>
                  <a:pt x="174" y="474"/>
                </a:lnTo>
                <a:lnTo>
                  <a:pt x="168" y="471"/>
                </a:lnTo>
                <a:lnTo>
                  <a:pt x="162" y="468"/>
                </a:lnTo>
                <a:close/>
                <a:moveTo>
                  <a:pt x="57" y="220"/>
                </a:moveTo>
                <a:lnTo>
                  <a:pt x="53" y="253"/>
                </a:lnTo>
                <a:lnTo>
                  <a:pt x="32" y="375"/>
                </a:lnTo>
                <a:lnTo>
                  <a:pt x="29" y="402"/>
                </a:lnTo>
                <a:lnTo>
                  <a:pt x="24" y="430"/>
                </a:lnTo>
                <a:lnTo>
                  <a:pt x="16" y="455"/>
                </a:lnTo>
                <a:lnTo>
                  <a:pt x="19" y="460"/>
                </a:lnTo>
                <a:lnTo>
                  <a:pt x="24" y="463"/>
                </a:lnTo>
                <a:lnTo>
                  <a:pt x="29" y="466"/>
                </a:lnTo>
                <a:lnTo>
                  <a:pt x="35" y="466"/>
                </a:lnTo>
                <a:lnTo>
                  <a:pt x="40" y="466"/>
                </a:lnTo>
                <a:lnTo>
                  <a:pt x="45" y="463"/>
                </a:lnTo>
                <a:lnTo>
                  <a:pt x="48" y="460"/>
                </a:lnTo>
                <a:lnTo>
                  <a:pt x="49" y="457"/>
                </a:lnTo>
                <a:lnTo>
                  <a:pt x="51" y="454"/>
                </a:lnTo>
                <a:lnTo>
                  <a:pt x="53" y="449"/>
                </a:lnTo>
                <a:lnTo>
                  <a:pt x="54" y="446"/>
                </a:lnTo>
                <a:lnTo>
                  <a:pt x="57" y="442"/>
                </a:lnTo>
                <a:lnTo>
                  <a:pt x="59" y="439"/>
                </a:lnTo>
                <a:lnTo>
                  <a:pt x="62" y="439"/>
                </a:lnTo>
                <a:lnTo>
                  <a:pt x="65" y="439"/>
                </a:lnTo>
                <a:lnTo>
                  <a:pt x="69" y="441"/>
                </a:lnTo>
                <a:lnTo>
                  <a:pt x="70" y="444"/>
                </a:lnTo>
                <a:lnTo>
                  <a:pt x="72" y="446"/>
                </a:lnTo>
                <a:lnTo>
                  <a:pt x="72" y="447"/>
                </a:lnTo>
                <a:lnTo>
                  <a:pt x="80" y="462"/>
                </a:lnTo>
                <a:lnTo>
                  <a:pt x="91" y="471"/>
                </a:lnTo>
                <a:lnTo>
                  <a:pt x="104" y="476"/>
                </a:lnTo>
                <a:lnTo>
                  <a:pt x="120" y="474"/>
                </a:lnTo>
                <a:lnTo>
                  <a:pt x="131" y="466"/>
                </a:lnTo>
                <a:lnTo>
                  <a:pt x="138" y="457"/>
                </a:lnTo>
                <a:lnTo>
                  <a:pt x="142" y="446"/>
                </a:lnTo>
                <a:lnTo>
                  <a:pt x="142" y="442"/>
                </a:lnTo>
                <a:lnTo>
                  <a:pt x="142" y="439"/>
                </a:lnTo>
                <a:lnTo>
                  <a:pt x="144" y="438"/>
                </a:lnTo>
                <a:lnTo>
                  <a:pt x="146" y="436"/>
                </a:lnTo>
                <a:lnTo>
                  <a:pt x="146" y="436"/>
                </a:lnTo>
                <a:lnTo>
                  <a:pt x="146" y="436"/>
                </a:lnTo>
                <a:lnTo>
                  <a:pt x="149" y="433"/>
                </a:lnTo>
                <a:lnTo>
                  <a:pt x="152" y="431"/>
                </a:lnTo>
                <a:lnTo>
                  <a:pt x="155" y="433"/>
                </a:lnTo>
                <a:lnTo>
                  <a:pt x="158" y="434"/>
                </a:lnTo>
                <a:lnTo>
                  <a:pt x="160" y="436"/>
                </a:lnTo>
                <a:lnTo>
                  <a:pt x="162" y="442"/>
                </a:lnTo>
                <a:lnTo>
                  <a:pt x="163" y="447"/>
                </a:lnTo>
                <a:lnTo>
                  <a:pt x="166" y="449"/>
                </a:lnTo>
                <a:lnTo>
                  <a:pt x="168" y="450"/>
                </a:lnTo>
                <a:lnTo>
                  <a:pt x="174" y="454"/>
                </a:lnTo>
                <a:lnTo>
                  <a:pt x="179" y="457"/>
                </a:lnTo>
                <a:lnTo>
                  <a:pt x="186" y="457"/>
                </a:lnTo>
                <a:lnTo>
                  <a:pt x="192" y="457"/>
                </a:lnTo>
                <a:lnTo>
                  <a:pt x="197" y="454"/>
                </a:lnTo>
                <a:lnTo>
                  <a:pt x="200" y="450"/>
                </a:lnTo>
                <a:lnTo>
                  <a:pt x="203" y="447"/>
                </a:lnTo>
                <a:lnTo>
                  <a:pt x="183" y="409"/>
                </a:lnTo>
                <a:lnTo>
                  <a:pt x="166" y="369"/>
                </a:lnTo>
                <a:lnTo>
                  <a:pt x="155" y="327"/>
                </a:lnTo>
                <a:lnTo>
                  <a:pt x="144" y="284"/>
                </a:lnTo>
                <a:lnTo>
                  <a:pt x="133" y="242"/>
                </a:lnTo>
                <a:lnTo>
                  <a:pt x="128" y="224"/>
                </a:lnTo>
                <a:lnTo>
                  <a:pt x="125" y="226"/>
                </a:lnTo>
                <a:lnTo>
                  <a:pt x="122" y="228"/>
                </a:lnTo>
                <a:lnTo>
                  <a:pt x="118" y="228"/>
                </a:lnTo>
                <a:lnTo>
                  <a:pt x="102" y="232"/>
                </a:lnTo>
                <a:lnTo>
                  <a:pt x="88" y="232"/>
                </a:lnTo>
                <a:lnTo>
                  <a:pt x="72" y="228"/>
                </a:lnTo>
                <a:lnTo>
                  <a:pt x="57" y="220"/>
                </a:lnTo>
                <a:close/>
                <a:moveTo>
                  <a:pt x="72" y="128"/>
                </a:moveTo>
                <a:lnTo>
                  <a:pt x="70" y="138"/>
                </a:lnTo>
                <a:lnTo>
                  <a:pt x="72" y="138"/>
                </a:lnTo>
                <a:lnTo>
                  <a:pt x="72" y="128"/>
                </a:lnTo>
                <a:close/>
                <a:moveTo>
                  <a:pt x="82" y="0"/>
                </a:moveTo>
                <a:lnTo>
                  <a:pt x="85" y="2"/>
                </a:lnTo>
                <a:lnTo>
                  <a:pt x="88" y="3"/>
                </a:lnTo>
                <a:lnTo>
                  <a:pt x="90" y="6"/>
                </a:lnTo>
                <a:lnTo>
                  <a:pt x="150" y="228"/>
                </a:lnTo>
                <a:lnTo>
                  <a:pt x="162" y="271"/>
                </a:lnTo>
                <a:lnTo>
                  <a:pt x="173" y="314"/>
                </a:lnTo>
                <a:lnTo>
                  <a:pt x="186" y="357"/>
                </a:lnTo>
                <a:lnTo>
                  <a:pt x="202" y="399"/>
                </a:lnTo>
                <a:lnTo>
                  <a:pt x="221" y="439"/>
                </a:lnTo>
                <a:lnTo>
                  <a:pt x="223" y="442"/>
                </a:lnTo>
                <a:lnTo>
                  <a:pt x="223" y="444"/>
                </a:lnTo>
                <a:lnTo>
                  <a:pt x="223" y="447"/>
                </a:lnTo>
                <a:lnTo>
                  <a:pt x="232" y="683"/>
                </a:lnTo>
                <a:lnTo>
                  <a:pt x="240" y="920"/>
                </a:lnTo>
                <a:lnTo>
                  <a:pt x="300" y="2573"/>
                </a:lnTo>
                <a:lnTo>
                  <a:pt x="300" y="2576"/>
                </a:lnTo>
                <a:lnTo>
                  <a:pt x="298" y="2578"/>
                </a:lnTo>
                <a:lnTo>
                  <a:pt x="312" y="2587"/>
                </a:lnTo>
                <a:lnTo>
                  <a:pt x="322" y="2602"/>
                </a:lnTo>
                <a:lnTo>
                  <a:pt x="324" y="2618"/>
                </a:lnTo>
                <a:lnTo>
                  <a:pt x="320" y="2634"/>
                </a:lnTo>
                <a:lnTo>
                  <a:pt x="312" y="2650"/>
                </a:lnTo>
                <a:lnTo>
                  <a:pt x="311" y="2651"/>
                </a:lnTo>
                <a:lnTo>
                  <a:pt x="320" y="2661"/>
                </a:lnTo>
                <a:lnTo>
                  <a:pt x="327" y="2675"/>
                </a:lnTo>
                <a:lnTo>
                  <a:pt x="328" y="2691"/>
                </a:lnTo>
                <a:lnTo>
                  <a:pt x="325" y="2707"/>
                </a:lnTo>
                <a:lnTo>
                  <a:pt x="319" y="2720"/>
                </a:lnTo>
                <a:lnTo>
                  <a:pt x="312" y="2728"/>
                </a:lnTo>
                <a:lnTo>
                  <a:pt x="312" y="2731"/>
                </a:lnTo>
                <a:lnTo>
                  <a:pt x="309" y="2767"/>
                </a:lnTo>
                <a:lnTo>
                  <a:pt x="309" y="2802"/>
                </a:lnTo>
                <a:lnTo>
                  <a:pt x="314" y="2836"/>
                </a:lnTo>
                <a:lnTo>
                  <a:pt x="319" y="2852"/>
                </a:lnTo>
                <a:lnTo>
                  <a:pt x="322" y="2869"/>
                </a:lnTo>
                <a:lnTo>
                  <a:pt x="324" y="2885"/>
                </a:lnTo>
                <a:lnTo>
                  <a:pt x="320" y="2901"/>
                </a:lnTo>
                <a:lnTo>
                  <a:pt x="308" y="2919"/>
                </a:lnTo>
                <a:lnTo>
                  <a:pt x="290" y="2932"/>
                </a:lnTo>
                <a:lnTo>
                  <a:pt x="269" y="2941"/>
                </a:lnTo>
                <a:lnTo>
                  <a:pt x="245" y="2949"/>
                </a:lnTo>
                <a:lnTo>
                  <a:pt x="223" y="2954"/>
                </a:lnTo>
                <a:lnTo>
                  <a:pt x="202" y="2957"/>
                </a:lnTo>
                <a:lnTo>
                  <a:pt x="181" y="2957"/>
                </a:lnTo>
                <a:lnTo>
                  <a:pt x="155" y="2956"/>
                </a:lnTo>
                <a:lnTo>
                  <a:pt x="130" y="2953"/>
                </a:lnTo>
                <a:lnTo>
                  <a:pt x="106" y="2946"/>
                </a:lnTo>
                <a:lnTo>
                  <a:pt x="85" y="2935"/>
                </a:lnTo>
                <a:lnTo>
                  <a:pt x="69" y="2919"/>
                </a:lnTo>
                <a:lnTo>
                  <a:pt x="62" y="2905"/>
                </a:lnTo>
                <a:lnTo>
                  <a:pt x="59" y="2889"/>
                </a:lnTo>
                <a:lnTo>
                  <a:pt x="57" y="2873"/>
                </a:lnTo>
                <a:lnTo>
                  <a:pt x="56" y="2857"/>
                </a:lnTo>
                <a:lnTo>
                  <a:pt x="53" y="2760"/>
                </a:lnTo>
                <a:lnTo>
                  <a:pt x="51" y="2760"/>
                </a:lnTo>
                <a:lnTo>
                  <a:pt x="35" y="2744"/>
                </a:lnTo>
                <a:lnTo>
                  <a:pt x="24" y="2727"/>
                </a:lnTo>
                <a:lnTo>
                  <a:pt x="21" y="2706"/>
                </a:lnTo>
                <a:lnTo>
                  <a:pt x="22" y="2685"/>
                </a:lnTo>
                <a:lnTo>
                  <a:pt x="30" y="2664"/>
                </a:lnTo>
                <a:lnTo>
                  <a:pt x="22" y="2651"/>
                </a:lnTo>
                <a:lnTo>
                  <a:pt x="17" y="2637"/>
                </a:lnTo>
                <a:lnTo>
                  <a:pt x="19" y="2622"/>
                </a:lnTo>
                <a:lnTo>
                  <a:pt x="24" y="2608"/>
                </a:lnTo>
                <a:lnTo>
                  <a:pt x="33" y="2597"/>
                </a:lnTo>
                <a:lnTo>
                  <a:pt x="37" y="2594"/>
                </a:lnTo>
                <a:lnTo>
                  <a:pt x="40" y="2595"/>
                </a:lnTo>
                <a:lnTo>
                  <a:pt x="41" y="2597"/>
                </a:lnTo>
                <a:lnTo>
                  <a:pt x="45" y="2598"/>
                </a:lnTo>
                <a:lnTo>
                  <a:pt x="45" y="2602"/>
                </a:lnTo>
                <a:lnTo>
                  <a:pt x="43" y="2605"/>
                </a:lnTo>
                <a:lnTo>
                  <a:pt x="37" y="2618"/>
                </a:lnTo>
                <a:lnTo>
                  <a:pt x="35" y="2632"/>
                </a:lnTo>
                <a:lnTo>
                  <a:pt x="38" y="2647"/>
                </a:lnTo>
                <a:lnTo>
                  <a:pt x="49" y="2656"/>
                </a:lnTo>
                <a:lnTo>
                  <a:pt x="61" y="2661"/>
                </a:lnTo>
                <a:lnTo>
                  <a:pt x="75" y="2664"/>
                </a:lnTo>
                <a:lnTo>
                  <a:pt x="90" y="2664"/>
                </a:lnTo>
                <a:lnTo>
                  <a:pt x="170" y="2666"/>
                </a:lnTo>
                <a:lnTo>
                  <a:pt x="211" y="2664"/>
                </a:lnTo>
                <a:lnTo>
                  <a:pt x="253" y="2659"/>
                </a:lnTo>
                <a:lnTo>
                  <a:pt x="267" y="2656"/>
                </a:lnTo>
                <a:lnTo>
                  <a:pt x="280" y="2651"/>
                </a:lnTo>
                <a:lnTo>
                  <a:pt x="293" y="2643"/>
                </a:lnTo>
                <a:lnTo>
                  <a:pt x="300" y="2634"/>
                </a:lnTo>
                <a:lnTo>
                  <a:pt x="304" y="2624"/>
                </a:lnTo>
                <a:lnTo>
                  <a:pt x="306" y="2614"/>
                </a:lnTo>
                <a:lnTo>
                  <a:pt x="303" y="2605"/>
                </a:lnTo>
                <a:lnTo>
                  <a:pt x="296" y="2598"/>
                </a:lnTo>
                <a:lnTo>
                  <a:pt x="285" y="2594"/>
                </a:lnTo>
                <a:lnTo>
                  <a:pt x="282" y="2592"/>
                </a:lnTo>
                <a:lnTo>
                  <a:pt x="279" y="2589"/>
                </a:lnTo>
                <a:lnTo>
                  <a:pt x="279" y="2586"/>
                </a:lnTo>
                <a:lnTo>
                  <a:pt x="279" y="2582"/>
                </a:lnTo>
                <a:lnTo>
                  <a:pt x="232" y="2598"/>
                </a:lnTo>
                <a:lnTo>
                  <a:pt x="183" y="2608"/>
                </a:lnTo>
                <a:lnTo>
                  <a:pt x="133" y="2610"/>
                </a:lnTo>
                <a:lnTo>
                  <a:pt x="83" y="2605"/>
                </a:lnTo>
                <a:lnTo>
                  <a:pt x="35" y="2592"/>
                </a:lnTo>
                <a:lnTo>
                  <a:pt x="32" y="2590"/>
                </a:lnTo>
                <a:lnTo>
                  <a:pt x="32" y="2589"/>
                </a:lnTo>
                <a:lnTo>
                  <a:pt x="32" y="2587"/>
                </a:lnTo>
                <a:lnTo>
                  <a:pt x="32" y="2584"/>
                </a:lnTo>
                <a:lnTo>
                  <a:pt x="32" y="2584"/>
                </a:lnTo>
                <a:lnTo>
                  <a:pt x="32" y="2113"/>
                </a:lnTo>
                <a:lnTo>
                  <a:pt x="21" y="1286"/>
                </a:lnTo>
                <a:lnTo>
                  <a:pt x="11" y="878"/>
                </a:lnTo>
                <a:lnTo>
                  <a:pt x="6" y="739"/>
                </a:lnTo>
                <a:lnTo>
                  <a:pt x="1" y="600"/>
                </a:lnTo>
                <a:lnTo>
                  <a:pt x="0" y="460"/>
                </a:lnTo>
                <a:lnTo>
                  <a:pt x="1" y="457"/>
                </a:lnTo>
                <a:lnTo>
                  <a:pt x="1" y="455"/>
                </a:lnTo>
                <a:lnTo>
                  <a:pt x="3" y="454"/>
                </a:lnTo>
                <a:lnTo>
                  <a:pt x="3" y="452"/>
                </a:lnTo>
                <a:lnTo>
                  <a:pt x="9" y="417"/>
                </a:lnTo>
                <a:lnTo>
                  <a:pt x="14" y="382"/>
                </a:lnTo>
                <a:lnTo>
                  <a:pt x="17" y="348"/>
                </a:lnTo>
                <a:lnTo>
                  <a:pt x="35" y="236"/>
                </a:lnTo>
                <a:lnTo>
                  <a:pt x="70" y="8"/>
                </a:lnTo>
                <a:lnTo>
                  <a:pt x="72" y="5"/>
                </a:lnTo>
                <a:lnTo>
                  <a:pt x="75" y="2"/>
                </a:lnTo>
                <a:lnTo>
                  <a:pt x="78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Freeform 36"/>
          <p:cNvSpPr>
            <a:spLocks noEditPoints="1"/>
          </p:cNvSpPr>
          <p:nvPr/>
        </p:nvSpPr>
        <p:spPr bwMode="auto">
          <a:xfrm rot="14818525">
            <a:off x="9784554" y="3676513"/>
            <a:ext cx="576156" cy="3613652"/>
          </a:xfrm>
          <a:custGeom>
            <a:avLst/>
            <a:gdLst>
              <a:gd name="T0" fmla="*/ 68 w 566"/>
              <a:gd name="T1" fmla="*/ 2595 h 2674"/>
              <a:gd name="T2" fmla="*/ 509 w 566"/>
              <a:gd name="T3" fmla="*/ 2608 h 2674"/>
              <a:gd name="T4" fmla="*/ 52 w 566"/>
              <a:gd name="T5" fmla="*/ 55 h 2674"/>
              <a:gd name="T6" fmla="*/ 26 w 566"/>
              <a:gd name="T7" fmla="*/ 641 h 2674"/>
              <a:gd name="T8" fmla="*/ 50 w 566"/>
              <a:gd name="T9" fmla="*/ 1020 h 2674"/>
              <a:gd name="T10" fmla="*/ 388 w 566"/>
              <a:gd name="T11" fmla="*/ 21 h 2674"/>
              <a:gd name="T12" fmla="*/ 69 w 566"/>
              <a:gd name="T13" fmla="*/ 1579 h 2674"/>
              <a:gd name="T14" fmla="*/ 534 w 566"/>
              <a:gd name="T15" fmla="*/ 2429 h 2674"/>
              <a:gd name="T16" fmla="*/ 454 w 566"/>
              <a:gd name="T17" fmla="*/ 2419 h 2674"/>
              <a:gd name="T18" fmla="*/ 507 w 566"/>
              <a:gd name="T19" fmla="*/ 2406 h 2674"/>
              <a:gd name="T20" fmla="*/ 504 w 566"/>
              <a:gd name="T21" fmla="*/ 2331 h 2674"/>
              <a:gd name="T22" fmla="*/ 520 w 566"/>
              <a:gd name="T23" fmla="*/ 2315 h 2674"/>
              <a:gd name="T24" fmla="*/ 513 w 566"/>
              <a:gd name="T25" fmla="*/ 2220 h 2674"/>
              <a:gd name="T26" fmla="*/ 452 w 566"/>
              <a:gd name="T27" fmla="*/ 2206 h 2674"/>
              <a:gd name="T28" fmla="*/ 512 w 566"/>
              <a:gd name="T29" fmla="*/ 2198 h 2674"/>
              <a:gd name="T30" fmla="*/ 502 w 566"/>
              <a:gd name="T31" fmla="*/ 2137 h 2674"/>
              <a:gd name="T32" fmla="*/ 520 w 566"/>
              <a:gd name="T33" fmla="*/ 2122 h 2674"/>
              <a:gd name="T34" fmla="*/ 449 w 566"/>
              <a:gd name="T35" fmla="*/ 2050 h 2674"/>
              <a:gd name="T36" fmla="*/ 451 w 566"/>
              <a:gd name="T37" fmla="*/ 2031 h 2674"/>
              <a:gd name="T38" fmla="*/ 521 w 566"/>
              <a:gd name="T39" fmla="*/ 1964 h 2674"/>
              <a:gd name="T40" fmla="*/ 486 w 566"/>
              <a:gd name="T41" fmla="*/ 1940 h 2674"/>
              <a:gd name="T42" fmla="*/ 539 w 566"/>
              <a:gd name="T43" fmla="*/ 1848 h 2674"/>
              <a:gd name="T44" fmla="*/ 428 w 566"/>
              <a:gd name="T45" fmla="*/ 1845 h 2674"/>
              <a:gd name="T46" fmla="*/ 541 w 566"/>
              <a:gd name="T47" fmla="*/ 1755 h 2674"/>
              <a:gd name="T48" fmla="*/ 488 w 566"/>
              <a:gd name="T49" fmla="*/ 1752 h 2674"/>
              <a:gd name="T50" fmla="*/ 541 w 566"/>
              <a:gd name="T51" fmla="*/ 1651 h 2674"/>
              <a:gd name="T52" fmla="*/ 438 w 566"/>
              <a:gd name="T53" fmla="*/ 1640 h 2674"/>
              <a:gd name="T54" fmla="*/ 507 w 566"/>
              <a:gd name="T55" fmla="*/ 1553 h 2674"/>
              <a:gd name="T56" fmla="*/ 504 w 566"/>
              <a:gd name="T57" fmla="*/ 1537 h 2674"/>
              <a:gd name="T58" fmla="*/ 491 w 566"/>
              <a:gd name="T59" fmla="*/ 1460 h 2674"/>
              <a:gd name="T60" fmla="*/ 462 w 566"/>
              <a:gd name="T61" fmla="*/ 1443 h 2674"/>
              <a:gd name="T62" fmla="*/ 489 w 566"/>
              <a:gd name="T63" fmla="*/ 1356 h 2674"/>
              <a:gd name="T64" fmla="*/ 523 w 566"/>
              <a:gd name="T65" fmla="*/ 1340 h 2674"/>
              <a:gd name="T66" fmla="*/ 462 w 566"/>
              <a:gd name="T67" fmla="*/ 1263 h 2674"/>
              <a:gd name="T68" fmla="*/ 462 w 566"/>
              <a:gd name="T69" fmla="*/ 1246 h 2674"/>
              <a:gd name="T70" fmla="*/ 486 w 566"/>
              <a:gd name="T71" fmla="*/ 1151 h 2674"/>
              <a:gd name="T72" fmla="*/ 534 w 566"/>
              <a:gd name="T73" fmla="*/ 1129 h 2674"/>
              <a:gd name="T74" fmla="*/ 435 w 566"/>
              <a:gd name="T75" fmla="*/ 1042 h 2674"/>
              <a:gd name="T76" fmla="*/ 544 w 566"/>
              <a:gd name="T77" fmla="*/ 1023 h 2674"/>
              <a:gd name="T78" fmla="*/ 483 w 566"/>
              <a:gd name="T79" fmla="*/ 944 h 2674"/>
              <a:gd name="T80" fmla="*/ 544 w 566"/>
              <a:gd name="T81" fmla="*/ 915 h 2674"/>
              <a:gd name="T82" fmla="*/ 432 w 566"/>
              <a:gd name="T83" fmla="*/ 837 h 2674"/>
              <a:gd name="T84" fmla="*/ 544 w 566"/>
              <a:gd name="T85" fmla="*/ 739 h 2674"/>
              <a:gd name="T86" fmla="*/ 485 w 566"/>
              <a:gd name="T87" fmla="*/ 725 h 2674"/>
              <a:gd name="T88" fmla="*/ 475 w 566"/>
              <a:gd name="T89" fmla="*/ 526 h 2674"/>
              <a:gd name="T90" fmla="*/ 510 w 566"/>
              <a:gd name="T91" fmla="*/ 507 h 2674"/>
              <a:gd name="T92" fmla="*/ 417 w 566"/>
              <a:gd name="T93" fmla="*/ 423 h 2674"/>
              <a:gd name="T94" fmla="*/ 480 w 566"/>
              <a:gd name="T95" fmla="*/ 396 h 2674"/>
              <a:gd name="T96" fmla="*/ 493 w 566"/>
              <a:gd name="T97" fmla="*/ 334 h 2674"/>
              <a:gd name="T98" fmla="*/ 505 w 566"/>
              <a:gd name="T99" fmla="*/ 313 h 2674"/>
              <a:gd name="T100" fmla="*/ 448 w 566"/>
              <a:gd name="T101" fmla="*/ 217 h 2674"/>
              <a:gd name="T102" fmla="*/ 515 w 566"/>
              <a:gd name="T103" fmla="*/ 184 h 2674"/>
              <a:gd name="T104" fmla="*/ 550 w 566"/>
              <a:gd name="T105" fmla="*/ 7 h 2674"/>
              <a:gd name="T106" fmla="*/ 566 w 566"/>
              <a:gd name="T107" fmla="*/ 574 h 2674"/>
              <a:gd name="T108" fmla="*/ 541 w 566"/>
              <a:gd name="T109" fmla="*/ 2595 h 2674"/>
              <a:gd name="T110" fmla="*/ 382 w 566"/>
              <a:gd name="T111" fmla="*/ 2632 h 2674"/>
              <a:gd name="T112" fmla="*/ 21 w 566"/>
              <a:gd name="T113" fmla="*/ 2674 h 2674"/>
              <a:gd name="T114" fmla="*/ 4 w 566"/>
              <a:gd name="T115" fmla="*/ 1089 h 2674"/>
              <a:gd name="T116" fmla="*/ 29 w 566"/>
              <a:gd name="T117" fmla="*/ 67 h 2674"/>
              <a:gd name="T118" fmla="*/ 73 w 566"/>
              <a:gd name="T119" fmla="*/ 13 h 2674"/>
              <a:gd name="T120" fmla="*/ 311 w 566"/>
              <a:gd name="T121" fmla="*/ 0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6" h="2674">
                <a:moveTo>
                  <a:pt x="533" y="2570"/>
                </a:moveTo>
                <a:lnTo>
                  <a:pt x="525" y="2570"/>
                </a:lnTo>
                <a:lnTo>
                  <a:pt x="525" y="2570"/>
                </a:lnTo>
                <a:lnTo>
                  <a:pt x="409" y="2573"/>
                </a:lnTo>
                <a:lnTo>
                  <a:pt x="295" y="2579"/>
                </a:lnTo>
                <a:lnTo>
                  <a:pt x="183" y="2587"/>
                </a:lnTo>
                <a:lnTo>
                  <a:pt x="71" y="2595"/>
                </a:lnTo>
                <a:lnTo>
                  <a:pt x="68" y="2595"/>
                </a:lnTo>
                <a:lnTo>
                  <a:pt x="31" y="2653"/>
                </a:lnTo>
                <a:lnTo>
                  <a:pt x="109" y="2640"/>
                </a:lnTo>
                <a:lnTo>
                  <a:pt x="190" y="2632"/>
                </a:lnTo>
                <a:lnTo>
                  <a:pt x="270" y="2624"/>
                </a:lnTo>
                <a:lnTo>
                  <a:pt x="387" y="2615"/>
                </a:lnTo>
                <a:lnTo>
                  <a:pt x="504" y="2608"/>
                </a:lnTo>
                <a:lnTo>
                  <a:pt x="507" y="2608"/>
                </a:lnTo>
                <a:lnTo>
                  <a:pt x="509" y="2608"/>
                </a:lnTo>
                <a:lnTo>
                  <a:pt x="515" y="2600"/>
                </a:lnTo>
                <a:lnTo>
                  <a:pt x="521" y="2592"/>
                </a:lnTo>
                <a:lnTo>
                  <a:pt x="526" y="2584"/>
                </a:lnTo>
                <a:lnTo>
                  <a:pt x="529" y="2576"/>
                </a:lnTo>
                <a:lnTo>
                  <a:pt x="533" y="2570"/>
                </a:lnTo>
                <a:close/>
                <a:moveTo>
                  <a:pt x="65" y="31"/>
                </a:moveTo>
                <a:lnTo>
                  <a:pt x="58" y="42"/>
                </a:lnTo>
                <a:lnTo>
                  <a:pt x="52" y="55"/>
                </a:lnTo>
                <a:lnTo>
                  <a:pt x="47" y="64"/>
                </a:lnTo>
                <a:lnTo>
                  <a:pt x="44" y="75"/>
                </a:lnTo>
                <a:lnTo>
                  <a:pt x="37" y="83"/>
                </a:lnTo>
                <a:lnTo>
                  <a:pt x="36" y="85"/>
                </a:lnTo>
                <a:lnTo>
                  <a:pt x="34" y="85"/>
                </a:lnTo>
                <a:lnTo>
                  <a:pt x="34" y="271"/>
                </a:lnTo>
                <a:lnTo>
                  <a:pt x="29" y="455"/>
                </a:lnTo>
                <a:lnTo>
                  <a:pt x="26" y="641"/>
                </a:lnTo>
                <a:lnTo>
                  <a:pt x="20" y="1303"/>
                </a:lnTo>
                <a:lnTo>
                  <a:pt x="21" y="1965"/>
                </a:lnTo>
                <a:lnTo>
                  <a:pt x="29" y="2627"/>
                </a:lnTo>
                <a:lnTo>
                  <a:pt x="57" y="2584"/>
                </a:lnTo>
                <a:lnTo>
                  <a:pt x="53" y="2581"/>
                </a:lnTo>
                <a:lnTo>
                  <a:pt x="53" y="2576"/>
                </a:lnTo>
                <a:lnTo>
                  <a:pt x="50" y="2018"/>
                </a:lnTo>
                <a:lnTo>
                  <a:pt x="50" y="1020"/>
                </a:lnTo>
                <a:lnTo>
                  <a:pt x="53" y="689"/>
                </a:lnTo>
                <a:lnTo>
                  <a:pt x="57" y="359"/>
                </a:lnTo>
                <a:lnTo>
                  <a:pt x="65" y="31"/>
                </a:lnTo>
                <a:close/>
                <a:moveTo>
                  <a:pt x="550" y="19"/>
                </a:moveTo>
                <a:lnTo>
                  <a:pt x="547" y="21"/>
                </a:lnTo>
                <a:lnTo>
                  <a:pt x="545" y="23"/>
                </a:lnTo>
                <a:lnTo>
                  <a:pt x="542" y="23"/>
                </a:lnTo>
                <a:lnTo>
                  <a:pt x="388" y="21"/>
                </a:lnTo>
                <a:lnTo>
                  <a:pt x="234" y="23"/>
                </a:lnTo>
                <a:lnTo>
                  <a:pt x="81" y="23"/>
                </a:lnTo>
                <a:lnTo>
                  <a:pt x="79" y="23"/>
                </a:lnTo>
                <a:lnTo>
                  <a:pt x="77" y="21"/>
                </a:lnTo>
                <a:lnTo>
                  <a:pt x="77" y="21"/>
                </a:lnTo>
                <a:lnTo>
                  <a:pt x="76" y="302"/>
                </a:lnTo>
                <a:lnTo>
                  <a:pt x="74" y="580"/>
                </a:lnTo>
                <a:lnTo>
                  <a:pt x="69" y="1579"/>
                </a:lnTo>
                <a:lnTo>
                  <a:pt x="74" y="2578"/>
                </a:lnTo>
                <a:lnTo>
                  <a:pt x="74" y="2581"/>
                </a:lnTo>
                <a:lnTo>
                  <a:pt x="73" y="2583"/>
                </a:lnTo>
                <a:lnTo>
                  <a:pt x="186" y="2566"/>
                </a:lnTo>
                <a:lnTo>
                  <a:pt x="302" y="2557"/>
                </a:lnTo>
                <a:lnTo>
                  <a:pt x="419" y="2552"/>
                </a:lnTo>
                <a:lnTo>
                  <a:pt x="534" y="2550"/>
                </a:lnTo>
                <a:lnTo>
                  <a:pt x="534" y="2429"/>
                </a:lnTo>
                <a:lnTo>
                  <a:pt x="528" y="2427"/>
                </a:lnTo>
                <a:lnTo>
                  <a:pt x="520" y="2427"/>
                </a:lnTo>
                <a:lnTo>
                  <a:pt x="517" y="2427"/>
                </a:lnTo>
                <a:lnTo>
                  <a:pt x="509" y="2425"/>
                </a:lnTo>
                <a:lnTo>
                  <a:pt x="460" y="2425"/>
                </a:lnTo>
                <a:lnTo>
                  <a:pt x="457" y="2425"/>
                </a:lnTo>
                <a:lnTo>
                  <a:pt x="454" y="2422"/>
                </a:lnTo>
                <a:lnTo>
                  <a:pt x="454" y="2419"/>
                </a:lnTo>
                <a:lnTo>
                  <a:pt x="452" y="2416"/>
                </a:lnTo>
                <a:lnTo>
                  <a:pt x="454" y="2413"/>
                </a:lnTo>
                <a:lnTo>
                  <a:pt x="456" y="2411"/>
                </a:lnTo>
                <a:lnTo>
                  <a:pt x="459" y="2409"/>
                </a:lnTo>
                <a:lnTo>
                  <a:pt x="488" y="2408"/>
                </a:lnTo>
                <a:lnTo>
                  <a:pt x="491" y="2406"/>
                </a:lnTo>
                <a:lnTo>
                  <a:pt x="494" y="2406"/>
                </a:lnTo>
                <a:lnTo>
                  <a:pt x="507" y="2406"/>
                </a:lnTo>
                <a:lnTo>
                  <a:pt x="521" y="2405"/>
                </a:lnTo>
                <a:lnTo>
                  <a:pt x="534" y="2405"/>
                </a:lnTo>
                <a:lnTo>
                  <a:pt x="536" y="2329"/>
                </a:lnTo>
                <a:lnTo>
                  <a:pt x="531" y="2331"/>
                </a:lnTo>
                <a:lnTo>
                  <a:pt x="525" y="2331"/>
                </a:lnTo>
                <a:lnTo>
                  <a:pt x="520" y="2331"/>
                </a:lnTo>
                <a:lnTo>
                  <a:pt x="512" y="2331"/>
                </a:lnTo>
                <a:lnTo>
                  <a:pt x="504" y="2331"/>
                </a:lnTo>
                <a:lnTo>
                  <a:pt x="501" y="2331"/>
                </a:lnTo>
                <a:lnTo>
                  <a:pt x="497" y="2328"/>
                </a:lnTo>
                <a:lnTo>
                  <a:pt x="497" y="2324"/>
                </a:lnTo>
                <a:lnTo>
                  <a:pt x="497" y="2321"/>
                </a:lnTo>
                <a:lnTo>
                  <a:pt x="499" y="2318"/>
                </a:lnTo>
                <a:lnTo>
                  <a:pt x="502" y="2316"/>
                </a:lnTo>
                <a:lnTo>
                  <a:pt x="510" y="2316"/>
                </a:lnTo>
                <a:lnTo>
                  <a:pt x="520" y="2315"/>
                </a:lnTo>
                <a:lnTo>
                  <a:pt x="523" y="2315"/>
                </a:lnTo>
                <a:lnTo>
                  <a:pt x="528" y="2315"/>
                </a:lnTo>
                <a:lnTo>
                  <a:pt x="531" y="2315"/>
                </a:lnTo>
                <a:lnTo>
                  <a:pt x="536" y="2315"/>
                </a:lnTo>
                <a:lnTo>
                  <a:pt x="536" y="2315"/>
                </a:lnTo>
                <a:lnTo>
                  <a:pt x="536" y="2220"/>
                </a:lnTo>
                <a:lnTo>
                  <a:pt x="525" y="2220"/>
                </a:lnTo>
                <a:lnTo>
                  <a:pt x="513" y="2220"/>
                </a:lnTo>
                <a:lnTo>
                  <a:pt x="504" y="2220"/>
                </a:lnTo>
                <a:lnTo>
                  <a:pt x="494" y="2220"/>
                </a:lnTo>
                <a:lnTo>
                  <a:pt x="475" y="2220"/>
                </a:lnTo>
                <a:lnTo>
                  <a:pt x="456" y="2215"/>
                </a:lnTo>
                <a:lnTo>
                  <a:pt x="452" y="2214"/>
                </a:lnTo>
                <a:lnTo>
                  <a:pt x="451" y="2212"/>
                </a:lnTo>
                <a:lnTo>
                  <a:pt x="451" y="2209"/>
                </a:lnTo>
                <a:lnTo>
                  <a:pt x="452" y="2206"/>
                </a:lnTo>
                <a:lnTo>
                  <a:pt x="454" y="2204"/>
                </a:lnTo>
                <a:lnTo>
                  <a:pt x="456" y="2203"/>
                </a:lnTo>
                <a:lnTo>
                  <a:pt x="459" y="2201"/>
                </a:lnTo>
                <a:lnTo>
                  <a:pt x="486" y="2199"/>
                </a:lnTo>
                <a:lnTo>
                  <a:pt x="493" y="2198"/>
                </a:lnTo>
                <a:lnTo>
                  <a:pt x="499" y="2196"/>
                </a:lnTo>
                <a:lnTo>
                  <a:pt x="505" y="2196"/>
                </a:lnTo>
                <a:lnTo>
                  <a:pt x="512" y="2198"/>
                </a:lnTo>
                <a:lnTo>
                  <a:pt x="513" y="2198"/>
                </a:lnTo>
                <a:lnTo>
                  <a:pt x="515" y="2199"/>
                </a:lnTo>
                <a:lnTo>
                  <a:pt x="526" y="2199"/>
                </a:lnTo>
                <a:lnTo>
                  <a:pt x="537" y="2198"/>
                </a:lnTo>
                <a:lnTo>
                  <a:pt x="537" y="2140"/>
                </a:lnTo>
                <a:lnTo>
                  <a:pt x="533" y="2140"/>
                </a:lnTo>
                <a:lnTo>
                  <a:pt x="528" y="2140"/>
                </a:lnTo>
                <a:lnTo>
                  <a:pt x="502" y="2137"/>
                </a:lnTo>
                <a:lnTo>
                  <a:pt x="499" y="2135"/>
                </a:lnTo>
                <a:lnTo>
                  <a:pt x="499" y="2134"/>
                </a:lnTo>
                <a:lnTo>
                  <a:pt x="499" y="2132"/>
                </a:lnTo>
                <a:lnTo>
                  <a:pt x="499" y="2129"/>
                </a:lnTo>
                <a:lnTo>
                  <a:pt x="501" y="2127"/>
                </a:lnTo>
                <a:lnTo>
                  <a:pt x="502" y="2126"/>
                </a:lnTo>
                <a:lnTo>
                  <a:pt x="512" y="2124"/>
                </a:lnTo>
                <a:lnTo>
                  <a:pt x="520" y="2122"/>
                </a:lnTo>
                <a:lnTo>
                  <a:pt x="528" y="2122"/>
                </a:lnTo>
                <a:lnTo>
                  <a:pt x="533" y="2121"/>
                </a:lnTo>
                <a:lnTo>
                  <a:pt x="537" y="2121"/>
                </a:lnTo>
                <a:lnTo>
                  <a:pt x="537" y="2047"/>
                </a:lnTo>
                <a:lnTo>
                  <a:pt x="517" y="2054"/>
                </a:lnTo>
                <a:lnTo>
                  <a:pt x="494" y="2054"/>
                </a:lnTo>
                <a:lnTo>
                  <a:pt x="470" y="2054"/>
                </a:lnTo>
                <a:lnTo>
                  <a:pt x="449" y="2050"/>
                </a:lnTo>
                <a:lnTo>
                  <a:pt x="444" y="2049"/>
                </a:lnTo>
                <a:lnTo>
                  <a:pt x="443" y="2046"/>
                </a:lnTo>
                <a:lnTo>
                  <a:pt x="441" y="2044"/>
                </a:lnTo>
                <a:lnTo>
                  <a:pt x="440" y="2041"/>
                </a:lnTo>
                <a:lnTo>
                  <a:pt x="441" y="2038"/>
                </a:lnTo>
                <a:lnTo>
                  <a:pt x="443" y="2034"/>
                </a:lnTo>
                <a:lnTo>
                  <a:pt x="446" y="2033"/>
                </a:lnTo>
                <a:lnTo>
                  <a:pt x="451" y="2031"/>
                </a:lnTo>
                <a:lnTo>
                  <a:pt x="473" y="2031"/>
                </a:lnTo>
                <a:lnTo>
                  <a:pt x="497" y="2031"/>
                </a:lnTo>
                <a:lnTo>
                  <a:pt x="517" y="2028"/>
                </a:lnTo>
                <a:lnTo>
                  <a:pt x="537" y="2028"/>
                </a:lnTo>
                <a:lnTo>
                  <a:pt x="537" y="2028"/>
                </a:lnTo>
                <a:lnTo>
                  <a:pt x="539" y="2002"/>
                </a:lnTo>
                <a:lnTo>
                  <a:pt x="539" y="1961"/>
                </a:lnTo>
                <a:lnTo>
                  <a:pt x="521" y="1964"/>
                </a:lnTo>
                <a:lnTo>
                  <a:pt x="505" y="1962"/>
                </a:lnTo>
                <a:lnTo>
                  <a:pt x="489" y="1957"/>
                </a:lnTo>
                <a:lnTo>
                  <a:pt x="485" y="1956"/>
                </a:lnTo>
                <a:lnTo>
                  <a:pt x="483" y="1953"/>
                </a:lnTo>
                <a:lnTo>
                  <a:pt x="481" y="1949"/>
                </a:lnTo>
                <a:lnTo>
                  <a:pt x="483" y="1946"/>
                </a:lnTo>
                <a:lnTo>
                  <a:pt x="483" y="1943"/>
                </a:lnTo>
                <a:lnTo>
                  <a:pt x="486" y="1940"/>
                </a:lnTo>
                <a:lnTo>
                  <a:pt x="489" y="1938"/>
                </a:lnTo>
                <a:lnTo>
                  <a:pt x="493" y="1938"/>
                </a:lnTo>
                <a:lnTo>
                  <a:pt x="505" y="1940"/>
                </a:lnTo>
                <a:lnTo>
                  <a:pt x="518" y="1940"/>
                </a:lnTo>
                <a:lnTo>
                  <a:pt x="525" y="1940"/>
                </a:lnTo>
                <a:lnTo>
                  <a:pt x="533" y="1938"/>
                </a:lnTo>
                <a:lnTo>
                  <a:pt x="539" y="1938"/>
                </a:lnTo>
                <a:lnTo>
                  <a:pt x="539" y="1848"/>
                </a:lnTo>
                <a:lnTo>
                  <a:pt x="518" y="1852"/>
                </a:lnTo>
                <a:lnTo>
                  <a:pt x="494" y="1852"/>
                </a:lnTo>
                <a:lnTo>
                  <a:pt x="465" y="1853"/>
                </a:lnTo>
                <a:lnTo>
                  <a:pt x="435" y="1853"/>
                </a:lnTo>
                <a:lnTo>
                  <a:pt x="432" y="1853"/>
                </a:lnTo>
                <a:lnTo>
                  <a:pt x="430" y="1850"/>
                </a:lnTo>
                <a:lnTo>
                  <a:pt x="428" y="1848"/>
                </a:lnTo>
                <a:lnTo>
                  <a:pt x="428" y="1845"/>
                </a:lnTo>
                <a:lnTo>
                  <a:pt x="428" y="1842"/>
                </a:lnTo>
                <a:lnTo>
                  <a:pt x="432" y="1840"/>
                </a:lnTo>
                <a:lnTo>
                  <a:pt x="433" y="1839"/>
                </a:lnTo>
                <a:lnTo>
                  <a:pt x="464" y="1836"/>
                </a:lnTo>
                <a:lnTo>
                  <a:pt x="494" y="1831"/>
                </a:lnTo>
                <a:lnTo>
                  <a:pt x="517" y="1829"/>
                </a:lnTo>
                <a:lnTo>
                  <a:pt x="539" y="1829"/>
                </a:lnTo>
                <a:lnTo>
                  <a:pt x="541" y="1755"/>
                </a:lnTo>
                <a:lnTo>
                  <a:pt x="533" y="1757"/>
                </a:lnTo>
                <a:lnTo>
                  <a:pt x="526" y="1759"/>
                </a:lnTo>
                <a:lnTo>
                  <a:pt x="510" y="1762"/>
                </a:lnTo>
                <a:lnTo>
                  <a:pt x="496" y="1760"/>
                </a:lnTo>
                <a:lnTo>
                  <a:pt x="493" y="1760"/>
                </a:lnTo>
                <a:lnTo>
                  <a:pt x="489" y="1757"/>
                </a:lnTo>
                <a:lnTo>
                  <a:pt x="488" y="1755"/>
                </a:lnTo>
                <a:lnTo>
                  <a:pt x="488" y="1752"/>
                </a:lnTo>
                <a:lnTo>
                  <a:pt x="489" y="1749"/>
                </a:lnTo>
                <a:lnTo>
                  <a:pt x="491" y="1746"/>
                </a:lnTo>
                <a:lnTo>
                  <a:pt x="494" y="1744"/>
                </a:lnTo>
                <a:lnTo>
                  <a:pt x="521" y="1739"/>
                </a:lnTo>
                <a:lnTo>
                  <a:pt x="528" y="1736"/>
                </a:lnTo>
                <a:lnTo>
                  <a:pt x="534" y="1735"/>
                </a:lnTo>
                <a:lnTo>
                  <a:pt x="541" y="1733"/>
                </a:lnTo>
                <a:lnTo>
                  <a:pt x="541" y="1651"/>
                </a:lnTo>
                <a:lnTo>
                  <a:pt x="493" y="1651"/>
                </a:lnTo>
                <a:lnTo>
                  <a:pt x="444" y="1653"/>
                </a:lnTo>
                <a:lnTo>
                  <a:pt x="441" y="1653"/>
                </a:lnTo>
                <a:lnTo>
                  <a:pt x="438" y="1651"/>
                </a:lnTo>
                <a:lnTo>
                  <a:pt x="436" y="1648"/>
                </a:lnTo>
                <a:lnTo>
                  <a:pt x="435" y="1645"/>
                </a:lnTo>
                <a:lnTo>
                  <a:pt x="436" y="1642"/>
                </a:lnTo>
                <a:lnTo>
                  <a:pt x="438" y="1640"/>
                </a:lnTo>
                <a:lnTo>
                  <a:pt x="441" y="1638"/>
                </a:lnTo>
                <a:lnTo>
                  <a:pt x="491" y="1630"/>
                </a:lnTo>
                <a:lnTo>
                  <a:pt x="541" y="1629"/>
                </a:lnTo>
                <a:lnTo>
                  <a:pt x="541" y="1550"/>
                </a:lnTo>
                <a:lnTo>
                  <a:pt x="534" y="1552"/>
                </a:lnTo>
                <a:lnTo>
                  <a:pt x="526" y="1552"/>
                </a:lnTo>
                <a:lnTo>
                  <a:pt x="518" y="1553"/>
                </a:lnTo>
                <a:lnTo>
                  <a:pt x="507" y="1553"/>
                </a:lnTo>
                <a:lnTo>
                  <a:pt x="496" y="1555"/>
                </a:lnTo>
                <a:lnTo>
                  <a:pt x="494" y="1553"/>
                </a:lnTo>
                <a:lnTo>
                  <a:pt x="491" y="1552"/>
                </a:lnTo>
                <a:lnTo>
                  <a:pt x="489" y="1549"/>
                </a:lnTo>
                <a:lnTo>
                  <a:pt x="489" y="1545"/>
                </a:lnTo>
                <a:lnTo>
                  <a:pt x="491" y="1542"/>
                </a:lnTo>
                <a:lnTo>
                  <a:pt x="494" y="1541"/>
                </a:lnTo>
                <a:lnTo>
                  <a:pt x="504" y="1537"/>
                </a:lnTo>
                <a:lnTo>
                  <a:pt x="515" y="1536"/>
                </a:lnTo>
                <a:lnTo>
                  <a:pt x="523" y="1533"/>
                </a:lnTo>
                <a:lnTo>
                  <a:pt x="531" y="1531"/>
                </a:lnTo>
                <a:lnTo>
                  <a:pt x="539" y="1529"/>
                </a:lnTo>
                <a:lnTo>
                  <a:pt x="542" y="1529"/>
                </a:lnTo>
                <a:lnTo>
                  <a:pt x="542" y="1459"/>
                </a:lnTo>
                <a:lnTo>
                  <a:pt x="517" y="1460"/>
                </a:lnTo>
                <a:lnTo>
                  <a:pt x="491" y="1460"/>
                </a:lnTo>
                <a:lnTo>
                  <a:pt x="464" y="1462"/>
                </a:lnTo>
                <a:lnTo>
                  <a:pt x="436" y="1459"/>
                </a:lnTo>
                <a:lnTo>
                  <a:pt x="435" y="1457"/>
                </a:lnTo>
                <a:lnTo>
                  <a:pt x="433" y="1456"/>
                </a:lnTo>
                <a:lnTo>
                  <a:pt x="433" y="1452"/>
                </a:lnTo>
                <a:lnTo>
                  <a:pt x="435" y="1451"/>
                </a:lnTo>
                <a:lnTo>
                  <a:pt x="436" y="1449"/>
                </a:lnTo>
                <a:lnTo>
                  <a:pt x="462" y="1443"/>
                </a:lnTo>
                <a:lnTo>
                  <a:pt x="489" y="1440"/>
                </a:lnTo>
                <a:lnTo>
                  <a:pt x="517" y="1438"/>
                </a:lnTo>
                <a:lnTo>
                  <a:pt x="542" y="1438"/>
                </a:lnTo>
                <a:lnTo>
                  <a:pt x="542" y="1358"/>
                </a:lnTo>
                <a:lnTo>
                  <a:pt x="526" y="1361"/>
                </a:lnTo>
                <a:lnTo>
                  <a:pt x="509" y="1359"/>
                </a:lnTo>
                <a:lnTo>
                  <a:pt x="493" y="1358"/>
                </a:lnTo>
                <a:lnTo>
                  <a:pt x="489" y="1356"/>
                </a:lnTo>
                <a:lnTo>
                  <a:pt x="486" y="1355"/>
                </a:lnTo>
                <a:lnTo>
                  <a:pt x="486" y="1351"/>
                </a:lnTo>
                <a:lnTo>
                  <a:pt x="485" y="1348"/>
                </a:lnTo>
                <a:lnTo>
                  <a:pt x="486" y="1345"/>
                </a:lnTo>
                <a:lnTo>
                  <a:pt x="488" y="1342"/>
                </a:lnTo>
                <a:lnTo>
                  <a:pt x="491" y="1340"/>
                </a:lnTo>
                <a:lnTo>
                  <a:pt x="494" y="1340"/>
                </a:lnTo>
                <a:lnTo>
                  <a:pt x="523" y="1340"/>
                </a:lnTo>
                <a:lnTo>
                  <a:pt x="529" y="1339"/>
                </a:lnTo>
                <a:lnTo>
                  <a:pt x="536" y="1337"/>
                </a:lnTo>
                <a:lnTo>
                  <a:pt x="542" y="1337"/>
                </a:lnTo>
                <a:lnTo>
                  <a:pt x="544" y="1257"/>
                </a:lnTo>
                <a:lnTo>
                  <a:pt x="528" y="1262"/>
                </a:lnTo>
                <a:lnTo>
                  <a:pt x="510" y="1263"/>
                </a:lnTo>
                <a:lnTo>
                  <a:pt x="494" y="1263"/>
                </a:lnTo>
                <a:lnTo>
                  <a:pt x="462" y="1263"/>
                </a:lnTo>
                <a:lnTo>
                  <a:pt x="432" y="1263"/>
                </a:lnTo>
                <a:lnTo>
                  <a:pt x="428" y="1262"/>
                </a:lnTo>
                <a:lnTo>
                  <a:pt x="427" y="1260"/>
                </a:lnTo>
                <a:lnTo>
                  <a:pt x="427" y="1258"/>
                </a:lnTo>
                <a:lnTo>
                  <a:pt x="427" y="1255"/>
                </a:lnTo>
                <a:lnTo>
                  <a:pt x="428" y="1254"/>
                </a:lnTo>
                <a:lnTo>
                  <a:pt x="432" y="1252"/>
                </a:lnTo>
                <a:lnTo>
                  <a:pt x="462" y="1246"/>
                </a:lnTo>
                <a:lnTo>
                  <a:pt x="493" y="1242"/>
                </a:lnTo>
                <a:lnTo>
                  <a:pt x="518" y="1239"/>
                </a:lnTo>
                <a:lnTo>
                  <a:pt x="544" y="1241"/>
                </a:lnTo>
                <a:lnTo>
                  <a:pt x="544" y="1151"/>
                </a:lnTo>
                <a:lnTo>
                  <a:pt x="534" y="1151"/>
                </a:lnTo>
                <a:lnTo>
                  <a:pt x="526" y="1151"/>
                </a:lnTo>
                <a:lnTo>
                  <a:pt x="491" y="1153"/>
                </a:lnTo>
                <a:lnTo>
                  <a:pt x="486" y="1151"/>
                </a:lnTo>
                <a:lnTo>
                  <a:pt x="485" y="1149"/>
                </a:lnTo>
                <a:lnTo>
                  <a:pt x="483" y="1146"/>
                </a:lnTo>
                <a:lnTo>
                  <a:pt x="483" y="1143"/>
                </a:lnTo>
                <a:lnTo>
                  <a:pt x="483" y="1138"/>
                </a:lnTo>
                <a:lnTo>
                  <a:pt x="486" y="1137"/>
                </a:lnTo>
                <a:lnTo>
                  <a:pt x="489" y="1135"/>
                </a:lnTo>
                <a:lnTo>
                  <a:pt x="525" y="1130"/>
                </a:lnTo>
                <a:lnTo>
                  <a:pt x="534" y="1129"/>
                </a:lnTo>
                <a:lnTo>
                  <a:pt x="544" y="1129"/>
                </a:lnTo>
                <a:lnTo>
                  <a:pt x="544" y="1042"/>
                </a:lnTo>
                <a:lnTo>
                  <a:pt x="518" y="1045"/>
                </a:lnTo>
                <a:lnTo>
                  <a:pt x="491" y="1047"/>
                </a:lnTo>
                <a:lnTo>
                  <a:pt x="465" y="1047"/>
                </a:lnTo>
                <a:lnTo>
                  <a:pt x="440" y="1045"/>
                </a:lnTo>
                <a:lnTo>
                  <a:pt x="436" y="1044"/>
                </a:lnTo>
                <a:lnTo>
                  <a:pt x="435" y="1042"/>
                </a:lnTo>
                <a:lnTo>
                  <a:pt x="435" y="1039"/>
                </a:lnTo>
                <a:lnTo>
                  <a:pt x="436" y="1036"/>
                </a:lnTo>
                <a:lnTo>
                  <a:pt x="438" y="1034"/>
                </a:lnTo>
                <a:lnTo>
                  <a:pt x="464" y="1028"/>
                </a:lnTo>
                <a:lnTo>
                  <a:pt x="489" y="1026"/>
                </a:lnTo>
                <a:lnTo>
                  <a:pt x="517" y="1023"/>
                </a:lnTo>
                <a:lnTo>
                  <a:pt x="544" y="1023"/>
                </a:lnTo>
                <a:lnTo>
                  <a:pt x="544" y="1023"/>
                </a:lnTo>
                <a:lnTo>
                  <a:pt x="544" y="1013"/>
                </a:lnTo>
                <a:lnTo>
                  <a:pt x="544" y="935"/>
                </a:lnTo>
                <a:lnTo>
                  <a:pt x="536" y="938"/>
                </a:lnTo>
                <a:lnTo>
                  <a:pt x="528" y="939"/>
                </a:lnTo>
                <a:lnTo>
                  <a:pt x="520" y="941"/>
                </a:lnTo>
                <a:lnTo>
                  <a:pt x="489" y="946"/>
                </a:lnTo>
                <a:lnTo>
                  <a:pt x="486" y="946"/>
                </a:lnTo>
                <a:lnTo>
                  <a:pt x="483" y="944"/>
                </a:lnTo>
                <a:lnTo>
                  <a:pt x="481" y="943"/>
                </a:lnTo>
                <a:lnTo>
                  <a:pt x="481" y="938"/>
                </a:lnTo>
                <a:lnTo>
                  <a:pt x="481" y="935"/>
                </a:lnTo>
                <a:lnTo>
                  <a:pt x="483" y="933"/>
                </a:lnTo>
                <a:lnTo>
                  <a:pt x="486" y="930"/>
                </a:lnTo>
                <a:lnTo>
                  <a:pt x="517" y="922"/>
                </a:lnTo>
                <a:lnTo>
                  <a:pt x="529" y="917"/>
                </a:lnTo>
                <a:lnTo>
                  <a:pt x="544" y="915"/>
                </a:lnTo>
                <a:lnTo>
                  <a:pt x="544" y="915"/>
                </a:lnTo>
                <a:lnTo>
                  <a:pt x="544" y="840"/>
                </a:lnTo>
                <a:lnTo>
                  <a:pt x="520" y="843"/>
                </a:lnTo>
                <a:lnTo>
                  <a:pt x="496" y="843"/>
                </a:lnTo>
                <a:lnTo>
                  <a:pt x="438" y="842"/>
                </a:lnTo>
                <a:lnTo>
                  <a:pt x="435" y="842"/>
                </a:lnTo>
                <a:lnTo>
                  <a:pt x="433" y="838"/>
                </a:lnTo>
                <a:lnTo>
                  <a:pt x="432" y="837"/>
                </a:lnTo>
                <a:lnTo>
                  <a:pt x="432" y="834"/>
                </a:lnTo>
                <a:lnTo>
                  <a:pt x="432" y="830"/>
                </a:lnTo>
                <a:lnTo>
                  <a:pt x="433" y="829"/>
                </a:lnTo>
                <a:lnTo>
                  <a:pt x="436" y="827"/>
                </a:lnTo>
                <a:lnTo>
                  <a:pt x="494" y="822"/>
                </a:lnTo>
                <a:lnTo>
                  <a:pt x="520" y="819"/>
                </a:lnTo>
                <a:lnTo>
                  <a:pt x="544" y="821"/>
                </a:lnTo>
                <a:lnTo>
                  <a:pt x="544" y="739"/>
                </a:lnTo>
                <a:lnTo>
                  <a:pt x="517" y="739"/>
                </a:lnTo>
                <a:lnTo>
                  <a:pt x="488" y="741"/>
                </a:lnTo>
                <a:lnTo>
                  <a:pt x="485" y="739"/>
                </a:lnTo>
                <a:lnTo>
                  <a:pt x="483" y="738"/>
                </a:lnTo>
                <a:lnTo>
                  <a:pt x="481" y="734"/>
                </a:lnTo>
                <a:lnTo>
                  <a:pt x="481" y="731"/>
                </a:lnTo>
                <a:lnTo>
                  <a:pt x="483" y="728"/>
                </a:lnTo>
                <a:lnTo>
                  <a:pt x="485" y="725"/>
                </a:lnTo>
                <a:lnTo>
                  <a:pt x="488" y="725"/>
                </a:lnTo>
                <a:lnTo>
                  <a:pt x="515" y="720"/>
                </a:lnTo>
                <a:lnTo>
                  <a:pt x="544" y="717"/>
                </a:lnTo>
                <a:lnTo>
                  <a:pt x="544" y="523"/>
                </a:lnTo>
                <a:lnTo>
                  <a:pt x="544" y="523"/>
                </a:lnTo>
                <a:lnTo>
                  <a:pt x="528" y="524"/>
                </a:lnTo>
                <a:lnTo>
                  <a:pt x="510" y="524"/>
                </a:lnTo>
                <a:lnTo>
                  <a:pt x="475" y="526"/>
                </a:lnTo>
                <a:lnTo>
                  <a:pt x="472" y="524"/>
                </a:lnTo>
                <a:lnTo>
                  <a:pt x="470" y="523"/>
                </a:lnTo>
                <a:lnTo>
                  <a:pt x="469" y="521"/>
                </a:lnTo>
                <a:lnTo>
                  <a:pt x="469" y="518"/>
                </a:lnTo>
                <a:lnTo>
                  <a:pt x="470" y="515"/>
                </a:lnTo>
                <a:lnTo>
                  <a:pt x="472" y="511"/>
                </a:lnTo>
                <a:lnTo>
                  <a:pt x="475" y="511"/>
                </a:lnTo>
                <a:lnTo>
                  <a:pt x="510" y="507"/>
                </a:lnTo>
                <a:lnTo>
                  <a:pt x="526" y="503"/>
                </a:lnTo>
                <a:lnTo>
                  <a:pt x="542" y="503"/>
                </a:lnTo>
                <a:lnTo>
                  <a:pt x="544" y="503"/>
                </a:lnTo>
                <a:lnTo>
                  <a:pt x="544" y="409"/>
                </a:lnTo>
                <a:lnTo>
                  <a:pt x="542" y="409"/>
                </a:lnTo>
                <a:lnTo>
                  <a:pt x="513" y="415"/>
                </a:lnTo>
                <a:lnTo>
                  <a:pt x="483" y="417"/>
                </a:lnTo>
                <a:lnTo>
                  <a:pt x="417" y="423"/>
                </a:lnTo>
                <a:lnTo>
                  <a:pt x="412" y="423"/>
                </a:lnTo>
                <a:lnTo>
                  <a:pt x="409" y="422"/>
                </a:lnTo>
                <a:lnTo>
                  <a:pt x="408" y="419"/>
                </a:lnTo>
                <a:lnTo>
                  <a:pt x="408" y="415"/>
                </a:lnTo>
                <a:lnTo>
                  <a:pt x="408" y="412"/>
                </a:lnTo>
                <a:lnTo>
                  <a:pt x="409" y="409"/>
                </a:lnTo>
                <a:lnTo>
                  <a:pt x="414" y="407"/>
                </a:lnTo>
                <a:lnTo>
                  <a:pt x="480" y="396"/>
                </a:lnTo>
                <a:lnTo>
                  <a:pt x="499" y="393"/>
                </a:lnTo>
                <a:lnTo>
                  <a:pt x="520" y="391"/>
                </a:lnTo>
                <a:lnTo>
                  <a:pt x="539" y="391"/>
                </a:lnTo>
                <a:lnTo>
                  <a:pt x="542" y="393"/>
                </a:lnTo>
                <a:lnTo>
                  <a:pt x="544" y="394"/>
                </a:lnTo>
                <a:lnTo>
                  <a:pt x="544" y="329"/>
                </a:lnTo>
                <a:lnTo>
                  <a:pt x="518" y="330"/>
                </a:lnTo>
                <a:lnTo>
                  <a:pt x="493" y="334"/>
                </a:lnTo>
                <a:lnTo>
                  <a:pt x="489" y="334"/>
                </a:lnTo>
                <a:lnTo>
                  <a:pt x="486" y="332"/>
                </a:lnTo>
                <a:lnTo>
                  <a:pt x="485" y="330"/>
                </a:lnTo>
                <a:lnTo>
                  <a:pt x="483" y="327"/>
                </a:lnTo>
                <a:lnTo>
                  <a:pt x="483" y="324"/>
                </a:lnTo>
                <a:lnTo>
                  <a:pt x="485" y="321"/>
                </a:lnTo>
                <a:lnTo>
                  <a:pt x="488" y="319"/>
                </a:lnTo>
                <a:lnTo>
                  <a:pt x="505" y="313"/>
                </a:lnTo>
                <a:lnTo>
                  <a:pt x="525" y="310"/>
                </a:lnTo>
                <a:lnTo>
                  <a:pt x="545" y="310"/>
                </a:lnTo>
                <a:lnTo>
                  <a:pt x="545" y="204"/>
                </a:lnTo>
                <a:lnTo>
                  <a:pt x="526" y="207"/>
                </a:lnTo>
                <a:lnTo>
                  <a:pt x="505" y="209"/>
                </a:lnTo>
                <a:lnTo>
                  <a:pt x="454" y="218"/>
                </a:lnTo>
                <a:lnTo>
                  <a:pt x="451" y="218"/>
                </a:lnTo>
                <a:lnTo>
                  <a:pt x="448" y="217"/>
                </a:lnTo>
                <a:lnTo>
                  <a:pt x="446" y="213"/>
                </a:lnTo>
                <a:lnTo>
                  <a:pt x="444" y="212"/>
                </a:lnTo>
                <a:lnTo>
                  <a:pt x="443" y="209"/>
                </a:lnTo>
                <a:lnTo>
                  <a:pt x="444" y="205"/>
                </a:lnTo>
                <a:lnTo>
                  <a:pt x="446" y="202"/>
                </a:lnTo>
                <a:lnTo>
                  <a:pt x="449" y="201"/>
                </a:lnTo>
                <a:lnTo>
                  <a:pt x="501" y="186"/>
                </a:lnTo>
                <a:lnTo>
                  <a:pt x="515" y="184"/>
                </a:lnTo>
                <a:lnTo>
                  <a:pt x="531" y="183"/>
                </a:lnTo>
                <a:lnTo>
                  <a:pt x="545" y="184"/>
                </a:lnTo>
                <a:lnTo>
                  <a:pt x="550" y="19"/>
                </a:lnTo>
                <a:close/>
                <a:moveTo>
                  <a:pt x="311" y="0"/>
                </a:moveTo>
                <a:lnTo>
                  <a:pt x="428" y="2"/>
                </a:lnTo>
                <a:lnTo>
                  <a:pt x="544" y="3"/>
                </a:lnTo>
                <a:lnTo>
                  <a:pt x="547" y="5"/>
                </a:lnTo>
                <a:lnTo>
                  <a:pt x="550" y="7"/>
                </a:lnTo>
                <a:lnTo>
                  <a:pt x="552" y="10"/>
                </a:lnTo>
                <a:lnTo>
                  <a:pt x="553" y="8"/>
                </a:lnTo>
                <a:lnTo>
                  <a:pt x="557" y="8"/>
                </a:lnTo>
                <a:lnTo>
                  <a:pt x="560" y="8"/>
                </a:lnTo>
                <a:lnTo>
                  <a:pt x="561" y="11"/>
                </a:lnTo>
                <a:lnTo>
                  <a:pt x="563" y="15"/>
                </a:lnTo>
                <a:lnTo>
                  <a:pt x="566" y="293"/>
                </a:lnTo>
                <a:lnTo>
                  <a:pt x="566" y="574"/>
                </a:lnTo>
                <a:lnTo>
                  <a:pt x="563" y="1569"/>
                </a:lnTo>
                <a:lnTo>
                  <a:pt x="555" y="2563"/>
                </a:lnTo>
                <a:lnTo>
                  <a:pt x="553" y="2568"/>
                </a:lnTo>
                <a:lnTo>
                  <a:pt x="552" y="2570"/>
                </a:lnTo>
                <a:lnTo>
                  <a:pt x="550" y="2578"/>
                </a:lnTo>
                <a:lnTo>
                  <a:pt x="547" y="2584"/>
                </a:lnTo>
                <a:lnTo>
                  <a:pt x="544" y="2591"/>
                </a:lnTo>
                <a:lnTo>
                  <a:pt x="541" y="2595"/>
                </a:lnTo>
                <a:lnTo>
                  <a:pt x="528" y="2610"/>
                </a:lnTo>
                <a:lnTo>
                  <a:pt x="513" y="2619"/>
                </a:lnTo>
                <a:lnTo>
                  <a:pt x="512" y="2621"/>
                </a:lnTo>
                <a:lnTo>
                  <a:pt x="510" y="2621"/>
                </a:lnTo>
                <a:lnTo>
                  <a:pt x="509" y="2623"/>
                </a:lnTo>
                <a:lnTo>
                  <a:pt x="505" y="2624"/>
                </a:lnTo>
                <a:lnTo>
                  <a:pt x="504" y="2626"/>
                </a:lnTo>
                <a:lnTo>
                  <a:pt x="382" y="2632"/>
                </a:lnTo>
                <a:lnTo>
                  <a:pt x="262" y="2642"/>
                </a:lnTo>
                <a:lnTo>
                  <a:pt x="146" y="2655"/>
                </a:lnTo>
                <a:lnTo>
                  <a:pt x="29" y="2666"/>
                </a:lnTo>
                <a:lnTo>
                  <a:pt x="29" y="2666"/>
                </a:lnTo>
                <a:lnTo>
                  <a:pt x="29" y="2669"/>
                </a:lnTo>
                <a:lnTo>
                  <a:pt x="26" y="2672"/>
                </a:lnTo>
                <a:lnTo>
                  <a:pt x="24" y="2674"/>
                </a:lnTo>
                <a:lnTo>
                  <a:pt x="21" y="2674"/>
                </a:lnTo>
                <a:lnTo>
                  <a:pt x="18" y="2672"/>
                </a:lnTo>
                <a:lnTo>
                  <a:pt x="15" y="2671"/>
                </a:lnTo>
                <a:lnTo>
                  <a:pt x="13" y="2667"/>
                </a:lnTo>
                <a:lnTo>
                  <a:pt x="12" y="2664"/>
                </a:lnTo>
                <a:lnTo>
                  <a:pt x="7" y="2381"/>
                </a:lnTo>
                <a:lnTo>
                  <a:pt x="4" y="2097"/>
                </a:lnTo>
                <a:lnTo>
                  <a:pt x="0" y="1593"/>
                </a:lnTo>
                <a:lnTo>
                  <a:pt x="4" y="1089"/>
                </a:lnTo>
                <a:lnTo>
                  <a:pt x="10" y="580"/>
                </a:lnTo>
                <a:lnTo>
                  <a:pt x="12" y="411"/>
                </a:lnTo>
                <a:lnTo>
                  <a:pt x="15" y="241"/>
                </a:lnTo>
                <a:lnTo>
                  <a:pt x="23" y="72"/>
                </a:lnTo>
                <a:lnTo>
                  <a:pt x="24" y="69"/>
                </a:lnTo>
                <a:lnTo>
                  <a:pt x="24" y="67"/>
                </a:lnTo>
                <a:lnTo>
                  <a:pt x="28" y="67"/>
                </a:lnTo>
                <a:lnTo>
                  <a:pt x="29" y="67"/>
                </a:lnTo>
                <a:lnTo>
                  <a:pt x="34" y="56"/>
                </a:lnTo>
                <a:lnTo>
                  <a:pt x="40" y="45"/>
                </a:lnTo>
                <a:lnTo>
                  <a:pt x="52" y="27"/>
                </a:lnTo>
                <a:lnTo>
                  <a:pt x="63" y="11"/>
                </a:lnTo>
                <a:lnTo>
                  <a:pt x="66" y="10"/>
                </a:lnTo>
                <a:lnTo>
                  <a:pt x="69" y="10"/>
                </a:lnTo>
                <a:lnTo>
                  <a:pt x="71" y="10"/>
                </a:lnTo>
                <a:lnTo>
                  <a:pt x="73" y="13"/>
                </a:lnTo>
                <a:lnTo>
                  <a:pt x="73" y="15"/>
                </a:lnTo>
                <a:lnTo>
                  <a:pt x="76" y="16"/>
                </a:lnTo>
                <a:lnTo>
                  <a:pt x="76" y="15"/>
                </a:lnTo>
                <a:lnTo>
                  <a:pt x="76" y="11"/>
                </a:lnTo>
                <a:lnTo>
                  <a:pt x="77" y="10"/>
                </a:lnTo>
                <a:lnTo>
                  <a:pt x="81" y="10"/>
                </a:lnTo>
                <a:lnTo>
                  <a:pt x="196" y="2"/>
                </a:lnTo>
                <a:lnTo>
                  <a:pt x="3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Freeform 42"/>
          <p:cNvSpPr>
            <a:spLocks noEditPoints="1"/>
          </p:cNvSpPr>
          <p:nvPr/>
        </p:nvSpPr>
        <p:spPr bwMode="auto">
          <a:xfrm rot="19604845">
            <a:off x="9408104" y="266719"/>
            <a:ext cx="678572" cy="1399615"/>
          </a:xfrm>
          <a:custGeom>
            <a:avLst/>
            <a:gdLst>
              <a:gd name="T0" fmla="*/ 82 w 292"/>
              <a:gd name="T1" fmla="*/ 55 h 826"/>
              <a:gd name="T2" fmla="*/ 26 w 292"/>
              <a:gd name="T3" fmla="*/ 265 h 826"/>
              <a:gd name="T4" fmla="*/ 37 w 292"/>
              <a:gd name="T5" fmla="*/ 686 h 826"/>
              <a:gd name="T6" fmla="*/ 74 w 292"/>
              <a:gd name="T7" fmla="*/ 784 h 826"/>
              <a:gd name="T8" fmla="*/ 166 w 292"/>
              <a:gd name="T9" fmla="*/ 794 h 826"/>
              <a:gd name="T10" fmla="*/ 214 w 292"/>
              <a:gd name="T11" fmla="*/ 685 h 826"/>
              <a:gd name="T12" fmla="*/ 212 w 292"/>
              <a:gd name="T13" fmla="*/ 468 h 826"/>
              <a:gd name="T14" fmla="*/ 169 w 292"/>
              <a:gd name="T15" fmla="*/ 234 h 826"/>
              <a:gd name="T16" fmla="*/ 137 w 292"/>
              <a:gd name="T17" fmla="*/ 210 h 826"/>
              <a:gd name="T18" fmla="*/ 79 w 292"/>
              <a:gd name="T19" fmla="*/ 300 h 826"/>
              <a:gd name="T20" fmla="*/ 85 w 292"/>
              <a:gd name="T21" fmla="*/ 457 h 826"/>
              <a:gd name="T22" fmla="*/ 90 w 292"/>
              <a:gd name="T23" fmla="*/ 313 h 826"/>
              <a:gd name="T24" fmla="*/ 125 w 292"/>
              <a:gd name="T25" fmla="*/ 244 h 826"/>
              <a:gd name="T26" fmla="*/ 159 w 292"/>
              <a:gd name="T27" fmla="*/ 255 h 826"/>
              <a:gd name="T28" fmla="*/ 182 w 292"/>
              <a:gd name="T29" fmla="*/ 337 h 826"/>
              <a:gd name="T30" fmla="*/ 196 w 292"/>
              <a:gd name="T31" fmla="*/ 710 h 826"/>
              <a:gd name="T32" fmla="*/ 143 w 292"/>
              <a:gd name="T33" fmla="*/ 787 h 826"/>
              <a:gd name="T34" fmla="*/ 74 w 292"/>
              <a:gd name="T35" fmla="*/ 742 h 826"/>
              <a:gd name="T36" fmla="*/ 31 w 292"/>
              <a:gd name="T37" fmla="*/ 375 h 826"/>
              <a:gd name="T38" fmla="*/ 85 w 292"/>
              <a:gd name="T39" fmla="*/ 90 h 826"/>
              <a:gd name="T40" fmla="*/ 138 w 292"/>
              <a:gd name="T41" fmla="*/ 39 h 826"/>
              <a:gd name="T42" fmla="*/ 215 w 292"/>
              <a:gd name="T43" fmla="*/ 104 h 826"/>
              <a:gd name="T44" fmla="*/ 236 w 292"/>
              <a:gd name="T45" fmla="*/ 215 h 826"/>
              <a:gd name="T46" fmla="*/ 257 w 292"/>
              <a:gd name="T47" fmla="*/ 507 h 826"/>
              <a:gd name="T48" fmla="*/ 275 w 292"/>
              <a:gd name="T49" fmla="*/ 500 h 826"/>
              <a:gd name="T50" fmla="*/ 249 w 292"/>
              <a:gd name="T51" fmla="*/ 156 h 826"/>
              <a:gd name="T52" fmla="*/ 202 w 292"/>
              <a:gd name="T53" fmla="*/ 42 h 826"/>
              <a:gd name="T54" fmla="*/ 177 w 292"/>
              <a:gd name="T55" fmla="*/ 5 h 826"/>
              <a:gd name="T56" fmla="*/ 257 w 292"/>
              <a:gd name="T57" fmla="*/ 124 h 826"/>
              <a:gd name="T58" fmla="*/ 292 w 292"/>
              <a:gd name="T59" fmla="*/ 505 h 826"/>
              <a:gd name="T60" fmla="*/ 268 w 292"/>
              <a:gd name="T61" fmla="*/ 523 h 826"/>
              <a:gd name="T62" fmla="*/ 243 w 292"/>
              <a:gd name="T63" fmla="*/ 512 h 826"/>
              <a:gd name="T64" fmla="*/ 218 w 292"/>
              <a:gd name="T65" fmla="*/ 194 h 826"/>
              <a:gd name="T66" fmla="*/ 164 w 292"/>
              <a:gd name="T67" fmla="*/ 60 h 826"/>
              <a:gd name="T68" fmla="*/ 97 w 292"/>
              <a:gd name="T69" fmla="*/ 95 h 826"/>
              <a:gd name="T70" fmla="*/ 55 w 292"/>
              <a:gd name="T71" fmla="*/ 258 h 826"/>
              <a:gd name="T72" fmla="*/ 69 w 292"/>
              <a:gd name="T73" fmla="*/ 664 h 826"/>
              <a:gd name="T74" fmla="*/ 111 w 292"/>
              <a:gd name="T75" fmla="*/ 771 h 826"/>
              <a:gd name="T76" fmla="*/ 177 w 292"/>
              <a:gd name="T77" fmla="*/ 725 h 826"/>
              <a:gd name="T78" fmla="*/ 185 w 292"/>
              <a:gd name="T79" fmla="*/ 486 h 826"/>
              <a:gd name="T80" fmla="*/ 148 w 292"/>
              <a:gd name="T81" fmla="*/ 265 h 826"/>
              <a:gd name="T82" fmla="*/ 108 w 292"/>
              <a:gd name="T83" fmla="*/ 292 h 826"/>
              <a:gd name="T84" fmla="*/ 97 w 292"/>
              <a:gd name="T85" fmla="*/ 401 h 826"/>
              <a:gd name="T86" fmla="*/ 89 w 292"/>
              <a:gd name="T87" fmla="*/ 483 h 826"/>
              <a:gd name="T88" fmla="*/ 66 w 292"/>
              <a:gd name="T89" fmla="*/ 476 h 826"/>
              <a:gd name="T90" fmla="*/ 60 w 292"/>
              <a:gd name="T91" fmla="*/ 364 h 826"/>
              <a:gd name="T92" fmla="*/ 101 w 292"/>
              <a:gd name="T93" fmla="*/ 218 h 826"/>
              <a:gd name="T94" fmla="*/ 170 w 292"/>
              <a:gd name="T95" fmla="*/ 212 h 826"/>
              <a:gd name="T96" fmla="*/ 214 w 292"/>
              <a:gd name="T97" fmla="*/ 348 h 826"/>
              <a:gd name="T98" fmla="*/ 228 w 292"/>
              <a:gd name="T99" fmla="*/ 688 h 826"/>
              <a:gd name="T100" fmla="*/ 180 w 292"/>
              <a:gd name="T101" fmla="*/ 805 h 826"/>
              <a:gd name="T102" fmla="*/ 71 w 292"/>
              <a:gd name="T103" fmla="*/ 807 h 826"/>
              <a:gd name="T104" fmla="*/ 23 w 292"/>
              <a:gd name="T105" fmla="*/ 704 h 826"/>
              <a:gd name="T106" fmla="*/ 12 w 292"/>
              <a:gd name="T107" fmla="*/ 263 h 826"/>
              <a:gd name="T108" fmla="*/ 68 w 292"/>
              <a:gd name="T109" fmla="*/ 60 h 826"/>
              <a:gd name="T110" fmla="*/ 154 w 292"/>
              <a:gd name="T111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826">
                <a:moveTo>
                  <a:pt x="154" y="13"/>
                </a:moveTo>
                <a:lnTo>
                  <a:pt x="132" y="15"/>
                </a:lnTo>
                <a:lnTo>
                  <a:pt x="113" y="24"/>
                </a:lnTo>
                <a:lnTo>
                  <a:pt x="97" y="39"/>
                </a:lnTo>
                <a:lnTo>
                  <a:pt x="82" y="55"/>
                </a:lnTo>
                <a:lnTo>
                  <a:pt x="71" y="74"/>
                </a:lnTo>
                <a:lnTo>
                  <a:pt x="63" y="93"/>
                </a:lnTo>
                <a:lnTo>
                  <a:pt x="49" y="138"/>
                </a:lnTo>
                <a:lnTo>
                  <a:pt x="39" y="185"/>
                </a:lnTo>
                <a:lnTo>
                  <a:pt x="26" y="265"/>
                </a:lnTo>
                <a:lnTo>
                  <a:pt x="18" y="346"/>
                </a:lnTo>
                <a:lnTo>
                  <a:pt x="15" y="427"/>
                </a:lnTo>
                <a:lnTo>
                  <a:pt x="20" y="548"/>
                </a:lnTo>
                <a:lnTo>
                  <a:pt x="34" y="670"/>
                </a:lnTo>
                <a:lnTo>
                  <a:pt x="37" y="686"/>
                </a:lnTo>
                <a:lnTo>
                  <a:pt x="42" y="707"/>
                </a:lnTo>
                <a:lnTo>
                  <a:pt x="47" y="728"/>
                </a:lnTo>
                <a:lnTo>
                  <a:pt x="53" y="749"/>
                </a:lnTo>
                <a:lnTo>
                  <a:pt x="63" y="768"/>
                </a:lnTo>
                <a:lnTo>
                  <a:pt x="74" y="784"/>
                </a:lnTo>
                <a:lnTo>
                  <a:pt x="87" y="797"/>
                </a:lnTo>
                <a:lnTo>
                  <a:pt x="103" y="807"/>
                </a:lnTo>
                <a:lnTo>
                  <a:pt x="121" y="808"/>
                </a:lnTo>
                <a:lnTo>
                  <a:pt x="143" y="805"/>
                </a:lnTo>
                <a:lnTo>
                  <a:pt x="166" y="794"/>
                </a:lnTo>
                <a:lnTo>
                  <a:pt x="182" y="778"/>
                </a:lnTo>
                <a:lnTo>
                  <a:pt x="194" y="758"/>
                </a:lnTo>
                <a:lnTo>
                  <a:pt x="204" y="736"/>
                </a:lnTo>
                <a:lnTo>
                  <a:pt x="210" y="710"/>
                </a:lnTo>
                <a:lnTo>
                  <a:pt x="214" y="685"/>
                </a:lnTo>
                <a:lnTo>
                  <a:pt x="215" y="657"/>
                </a:lnTo>
                <a:lnTo>
                  <a:pt x="217" y="632"/>
                </a:lnTo>
                <a:lnTo>
                  <a:pt x="217" y="608"/>
                </a:lnTo>
                <a:lnTo>
                  <a:pt x="217" y="587"/>
                </a:lnTo>
                <a:lnTo>
                  <a:pt x="212" y="468"/>
                </a:lnTo>
                <a:lnTo>
                  <a:pt x="199" y="350"/>
                </a:lnTo>
                <a:lnTo>
                  <a:pt x="194" y="313"/>
                </a:lnTo>
                <a:lnTo>
                  <a:pt x="185" y="274"/>
                </a:lnTo>
                <a:lnTo>
                  <a:pt x="170" y="239"/>
                </a:lnTo>
                <a:lnTo>
                  <a:pt x="169" y="234"/>
                </a:lnTo>
                <a:lnTo>
                  <a:pt x="166" y="228"/>
                </a:lnTo>
                <a:lnTo>
                  <a:pt x="164" y="221"/>
                </a:lnTo>
                <a:lnTo>
                  <a:pt x="159" y="218"/>
                </a:lnTo>
                <a:lnTo>
                  <a:pt x="148" y="210"/>
                </a:lnTo>
                <a:lnTo>
                  <a:pt x="137" y="210"/>
                </a:lnTo>
                <a:lnTo>
                  <a:pt x="125" y="215"/>
                </a:lnTo>
                <a:lnTo>
                  <a:pt x="116" y="223"/>
                </a:lnTo>
                <a:lnTo>
                  <a:pt x="101" y="239"/>
                </a:lnTo>
                <a:lnTo>
                  <a:pt x="90" y="260"/>
                </a:lnTo>
                <a:lnTo>
                  <a:pt x="79" y="300"/>
                </a:lnTo>
                <a:lnTo>
                  <a:pt x="74" y="342"/>
                </a:lnTo>
                <a:lnTo>
                  <a:pt x="73" y="385"/>
                </a:lnTo>
                <a:lnTo>
                  <a:pt x="74" y="428"/>
                </a:lnTo>
                <a:lnTo>
                  <a:pt x="76" y="470"/>
                </a:lnTo>
                <a:lnTo>
                  <a:pt x="85" y="457"/>
                </a:lnTo>
                <a:lnTo>
                  <a:pt x="85" y="443"/>
                </a:lnTo>
                <a:lnTo>
                  <a:pt x="84" y="430"/>
                </a:lnTo>
                <a:lnTo>
                  <a:pt x="81" y="391"/>
                </a:lnTo>
                <a:lnTo>
                  <a:pt x="87" y="327"/>
                </a:lnTo>
                <a:lnTo>
                  <a:pt x="90" y="313"/>
                </a:lnTo>
                <a:lnTo>
                  <a:pt x="92" y="297"/>
                </a:lnTo>
                <a:lnTo>
                  <a:pt x="97" y="281"/>
                </a:lnTo>
                <a:lnTo>
                  <a:pt x="103" y="265"/>
                </a:lnTo>
                <a:lnTo>
                  <a:pt x="113" y="252"/>
                </a:lnTo>
                <a:lnTo>
                  <a:pt x="125" y="244"/>
                </a:lnTo>
                <a:lnTo>
                  <a:pt x="125" y="242"/>
                </a:lnTo>
                <a:lnTo>
                  <a:pt x="127" y="241"/>
                </a:lnTo>
                <a:lnTo>
                  <a:pt x="129" y="241"/>
                </a:lnTo>
                <a:lnTo>
                  <a:pt x="146" y="246"/>
                </a:lnTo>
                <a:lnTo>
                  <a:pt x="159" y="255"/>
                </a:lnTo>
                <a:lnTo>
                  <a:pt x="167" y="270"/>
                </a:lnTo>
                <a:lnTo>
                  <a:pt x="174" y="286"/>
                </a:lnTo>
                <a:lnTo>
                  <a:pt x="177" y="303"/>
                </a:lnTo>
                <a:lnTo>
                  <a:pt x="180" y="321"/>
                </a:lnTo>
                <a:lnTo>
                  <a:pt x="182" y="337"/>
                </a:lnTo>
                <a:lnTo>
                  <a:pt x="196" y="430"/>
                </a:lnTo>
                <a:lnTo>
                  <a:pt x="204" y="523"/>
                </a:lnTo>
                <a:lnTo>
                  <a:pt x="206" y="608"/>
                </a:lnTo>
                <a:lnTo>
                  <a:pt x="199" y="691"/>
                </a:lnTo>
                <a:lnTo>
                  <a:pt x="196" y="710"/>
                </a:lnTo>
                <a:lnTo>
                  <a:pt x="191" y="730"/>
                </a:lnTo>
                <a:lnTo>
                  <a:pt x="183" y="749"/>
                </a:lnTo>
                <a:lnTo>
                  <a:pt x="174" y="765"/>
                </a:lnTo>
                <a:lnTo>
                  <a:pt x="161" y="778"/>
                </a:lnTo>
                <a:lnTo>
                  <a:pt x="143" y="787"/>
                </a:lnTo>
                <a:lnTo>
                  <a:pt x="122" y="791"/>
                </a:lnTo>
                <a:lnTo>
                  <a:pt x="106" y="786"/>
                </a:lnTo>
                <a:lnTo>
                  <a:pt x="92" y="776"/>
                </a:lnTo>
                <a:lnTo>
                  <a:pt x="82" y="760"/>
                </a:lnTo>
                <a:lnTo>
                  <a:pt x="74" y="742"/>
                </a:lnTo>
                <a:lnTo>
                  <a:pt x="60" y="691"/>
                </a:lnTo>
                <a:lnTo>
                  <a:pt x="49" y="638"/>
                </a:lnTo>
                <a:lnTo>
                  <a:pt x="41" y="585"/>
                </a:lnTo>
                <a:lnTo>
                  <a:pt x="31" y="481"/>
                </a:lnTo>
                <a:lnTo>
                  <a:pt x="31" y="375"/>
                </a:lnTo>
                <a:lnTo>
                  <a:pt x="41" y="270"/>
                </a:lnTo>
                <a:lnTo>
                  <a:pt x="49" y="217"/>
                </a:lnTo>
                <a:lnTo>
                  <a:pt x="60" y="164"/>
                </a:lnTo>
                <a:lnTo>
                  <a:pt x="76" y="112"/>
                </a:lnTo>
                <a:lnTo>
                  <a:pt x="85" y="90"/>
                </a:lnTo>
                <a:lnTo>
                  <a:pt x="97" y="71"/>
                </a:lnTo>
                <a:lnTo>
                  <a:pt x="113" y="53"/>
                </a:lnTo>
                <a:lnTo>
                  <a:pt x="134" y="40"/>
                </a:lnTo>
                <a:lnTo>
                  <a:pt x="135" y="39"/>
                </a:lnTo>
                <a:lnTo>
                  <a:pt x="138" y="39"/>
                </a:lnTo>
                <a:lnTo>
                  <a:pt x="161" y="42"/>
                </a:lnTo>
                <a:lnTo>
                  <a:pt x="178" y="50"/>
                </a:lnTo>
                <a:lnTo>
                  <a:pt x="193" y="64"/>
                </a:lnTo>
                <a:lnTo>
                  <a:pt x="206" y="84"/>
                </a:lnTo>
                <a:lnTo>
                  <a:pt x="215" y="104"/>
                </a:lnTo>
                <a:lnTo>
                  <a:pt x="222" y="128"/>
                </a:lnTo>
                <a:lnTo>
                  <a:pt x="226" y="153"/>
                </a:lnTo>
                <a:lnTo>
                  <a:pt x="231" y="175"/>
                </a:lnTo>
                <a:lnTo>
                  <a:pt x="234" y="197"/>
                </a:lnTo>
                <a:lnTo>
                  <a:pt x="236" y="215"/>
                </a:lnTo>
                <a:lnTo>
                  <a:pt x="246" y="287"/>
                </a:lnTo>
                <a:lnTo>
                  <a:pt x="254" y="359"/>
                </a:lnTo>
                <a:lnTo>
                  <a:pt x="257" y="433"/>
                </a:lnTo>
                <a:lnTo>
                  <a:pt x="254" y="505"/>
                </a:lnTo>
                <a:lnTo>
                  <a:pt x="257" y="507"/>
                </a:lnTo>
                <a:lnTo>
                  <a:pt x="260" y="508"/>
                </a:lnTo>
                <a:lnTo>
                  <a:pt x="265" y="508"/>
                </a:lnTo>
                <a:lnTo>
                  <a:pt x="268" y="507"/>
                </a:lnTo>
                <a:lnTo>
                  <a:pt x="271" y="504"/>
                </a:lnTo>
                <a:lnTo>
                  <a:pt x="275" y="500"/>
                </a:lnTo>
                <a:lnTo>
                  <a:pt x="276" y="499"/>
                </a:lnTo>
                <a:lnTo>
                  <a:pt x="271" y="371"/>
                </a:lnTo>
                <a:lnTo>
                  <a:pt x="263" y="242"/>
                </a:lnTo>
                <a:lnTo>
                  <a:pt x="257" y="199"/>
                </a:lnTo>
                <a:lnTo>
                  <a:pt x="249" y="156"/>
                </a:lnTo>
                <a:lnTo>
                  <a:pt x="238" y="114"/>
                </a:lnTo>
                <a:lnTo>
                  <a:pt x="231" y="96"/>
                </a:lnTo>
                <a:lnTo>
                  <a:pt x="223" y="79"/>
                </a:lnTo>
                <a:lnTo>
                  <a:pt x="214" y="60"/>
                </a:lnTo>
                <a:lnTo>
                  <a:pt x="202" y="42"/>
                </a:lnTo>
                <a:lnTo>
                  <a:pt x="190" y="28"/>
                </a:lnTo>
                <a:lnTo>
                  <a:pt x="172" y="18"/>
                </a:lnTo>
                <a:lnTo>
                  <a:pt x="154" y="13"/>
                </a:lnTo>
                <a:close/>
                <a:moveTo>
                  <a:pt x="154" y="0"/>
                </a:moveTo>
                <a:lnTo>
                  <a:pt x="177" y="5"/>
                </a:lnTo>
                <a:lnTo>
                  <a:pt x="199" y="19"/>
                </a:lnTo>
                <a:lnTo>
                  <a:pt x="215" y="37"/>
                </a:lnTo>
                <a:lnTo>
                  <a:pt x="230" y="60"/>
                </a:lnTo>
                <a:lnTo>
                  <a:pt x="241" y="82"/>
                </a:lnTo>
                <a:lnTo>
                  <a:pt x="257" y="124"/>
                </a:lnTo>
                <a:lnTo>
                  <a:pt x="268" y="167"/>
                </a:lnTo>
                <a:lnTo>
                  <a:pt x="275" y="212"/>
                </a:lnTo>
                <a:lnTo>
                  <a:pt x="284" y="308"/>
                </a:lnTo>
                <a:lnTo>
                  <a:pt x="289" y="407"/>
                </a:lnTo>
                <a:lnTo>
                  <a:pt x="292" y="505"/>
                </a:lnTo>
                <a:lnTo>
                  <a:pt x="292" y="508"/>
                </a:lnTo>
                <a:lnTo>
                  <a:pt x="289" y="512"/>
                </a:lnTo>
                <a:lnTo>
                  <a:pt x="286" y="512"/>
                </a:lnTo>
                <a:lnTo>
                  <a:pt x="278" y="520"/>
                </a:lnTo>
                <a:lnTo>
                  <a:pt x="268" y="523"/>
                </a:lnTo>
                <a:lnTo>
                  <a:pt x="257" y="521"/>
                </a:lnTo>
                <a:lnTo>
                  <a:pt x="247" y="516"/>
                </a:lnTo>
                <a:lnTo>
                  <a:pt x="246" y="515"/>
                </a:lnTo>
                <a:lnTo>
                  <a:pt x="244" y="513"/>
                </a:lnTo>
                <a:lnTo>
                  <a:pt x="243" y="512"/>
                </a:lnTo>
                <a:lnTo>
                  <a:pt x="241" y="508"/>
                </a:lnTo>
                <a:lnTo>
                  <a:pt x="239" y="423"/>
                </a:lnTo>
                <a:lnTo>
                  <a:pt x="236" y="340"/>
                </a:lnTo>
                <a:lnTo>
                  <a:pt x="228" y="255"/>
                </a:lnTo>
                <a:lnTo>
                  <a:pt x="218" y="194"/>
                </a:lnTo>
                <a:lnTo>
                  <a:pt x="207" y="135"/>
                </a:lnTo>
                <a:lnTo>
                  <a:pt x="201" y="112"/>
                </a:lnTo>
                <a:lnTo>
                  <a:pt x="193" y="92"/>
                </a:lnTo>
                <a:lnTo>
                  <a:pt x="180" y="74"/>
                </a:lnTo>
                <a:lnTo>
                  <a:pt x="164" y="60"/>
                </a:lnTo>
                <a:lnTo>
                  <a:pt x="143" y="50"/>
                </a:lnTo>
                <a:lnTo>
                  <a:pt x="142" y="52"/>
                </a:lnTo>
                <a:lnTo>
                  <a:pt x="122" y="61"/>
                </a:lnTo>
                <a:lnTo>
                  <a:pt x="108" y="77"/>
                </a:lnTo>
                <a:lnTo>
                  <a:pt x="97" y="95"/>
                </a:lnTo>
                <a:lnTo>
                  <a:pt x="89" y="114"/>
                </a:lnTo>
                <a:lnTo>
                  <a:pt x="82" y="135"/>
                </a:lnTo>
                <a:lnTo>
                  <a:pt x="76" y="156"/>
                </a:lnTo>
                <a:lnTo>
                  <a:pt x="71" y="177"/>
                </a:lnTo>
                <a:lnTo>
                  <a:pt x="55" y="258"/>
                </a:lnTo>
                <a:lnTo>
                  <a:pt x="45" y="342"/>
                </a:lnTo>
                <a:lnTo>
                  <a:pt x="42" y="422"/>
                </a:lnTo>
                <a:lnTo>
                  <a:pt x="45" y="504"/>
                </a:lnTo>
                <a:lnTo>
                  <a:pt x="55" y="585"/>
                </a:lnTo>
                <a:lnTo>
                  <a:pt x="69" y="664"/>
                </a:lnTo>
                <a:lnTo>
                  <a:pt x="79" y="702"/>
                </a:lnTo>
                <a:lnTo>
                  <a:pt x="90" y="739"/>
                </a:lnTo>
                <a:lnTo>
                  <a:pt x="95" y="752"/>
                </a:lnTo>
                <a:lnTo>
                  <a:pt x="101" y="763"/>
                </a:lnTo>
                <a:lnTo>
                  <a:pt x="111" y="771"/>
                </a:lnTo>
                <a:lnTo>
                  <a:pt x="125" y="774"/>
                </a:lnTo>
                <a:lnTo>
                  <a:pt x="143" y="770"/>
                </a:lnTo>
                <a:lnTo>
                  <a:pt x="158" y="758"/>
                </a:lnTo>
                <a:lnTo>
                  <a:pt x="167" y="744"/>
                </a:lnTo>
                <a:lnTo>
                  <a:pt x="177" y="725"/>
                </a:lnTo>
                <a:lnTo>
                  <a:pt x="182" y="702"/>
                </a:lnTo>
                <a:lnTo>
                  <a:pt x="185" y="680"/>
                </a:lnTo>
                <a:lnTo>
                  <a:pt x="186" y="659"/>
                </a:lnTo>
                <a:lnTo>
                  <a:pt x="190" y="574"/>
                </a:lnTo>
                <a:lnTo>
                  <a:pt x="185" y="486"/>
                </a:lnTo>
                <a:lnTo>
                  <a:pt x="175" y="398"/>
                </a:lnTo>
                <a:lnTo>
                  <a:pt x="162" y="314"/>
                </a:lnTo>
                <a:lnTo>
                  <a:pt x="159" y="298"/>
                </a:lnTo>
                <a:lnTo>
                  <a:pt x="156" y="281"/>
                </a:lnTo>
                <a:lnTo>
                  <a:pt x="148" y="265"/>
                </a:lnTo>
                <a:lnTo>
                  <a:pt x="137" y="254"/>
                </a:lnTo>
                <a:lnTo>
                  <a:pt x="134" y="255"/>
                </a:lnTo>
                <a:lnTo>
                  <a:pt x="122" y="263"/>
                </a:lnTo>
                <a:lnTo>
                  <a:pt x="114" y="276"/>
                </a:lnTo>
                <a:lnTo>
                  <a:pt x="108" y="292"/>
                </a:lnTo>
                <a:lnTo>
                  <a:pt x="103" y="310"/>
                </a:lnTo>
                <a:lnTo>
                  <a:pt x="101" y="329"/>
                </a:lnTo>
                <a:lnTo>
                  <a:pt x="98" y="345"/>
                </a:lnTo>
                <a:lnTo>
                  <a:pt x="98" y="358"/>
                </a:lnTo>
                <a:lnTo>
                  <a:pt x="97" y="401"/>
                </a:lnTo>
                <a:lnTo>
                  <a:pt x="98" y="444"/>
                </a:lnTo>
                <a:lnTo>
                  <a:pt x="100" y="455"/>
                </a:lnTo>
                <a:lnTo>
                  <a:pt x="100" y="467"/>
                </a:lnTo>
                <a:lnTo>
                  <a:pt x="97" y="476"/>
                </a:lnTo>
                <a:lnTo>
                  <a:pt x="89" y="483"/>
                </a:lnTo>
                <a:lnTo>
                  <a:pt x="82" y="484"/>
                </a:lnTo>
                <a:lnTo>
                  <a:pt x="77" y="484"/>
                </a:lnTo>
                <a:lnTo>
                  <a:pt x="74" y="483"/>
                </a:lnTo>
                <a:lnTo>
                  <a:pt x="69" y="481"/>
                </a:lnTo>
                <a:lnTo>
                  <a:pt x="66" y="476"/>
                </a:lnTo>
                <a:lnTo>
                  <a:pt x="66" y="476"/>
                </a:lnTo>
                <a:lnTo>
                  <a:pt x="66" y="475"/>
                </a:lnTo>
                <a:lnTo>
                  <a:pt x="65" y="473"/>
                </a:lnTo>
                <a:lnTo>
                  <a:pt x="61" y="419"/>
                </a:lnTo>
                <a:lnTo>
                  <a:pt x="60" y="364"/>
                </a:lnTo>
                <a:lnTo>
                  <a:pt x="65" y="310"/>
                </a:lnTo>
                <a:lnTo>
                  <a:pt x="68" y="286"/>
                </a:lnTo>
                <a:lnTo>
                  <a:pt x="76" y="260"/>
                </a:lnTo>
                <a:lnTo>
                  <a:pt x="87" y="237"/>
                </a:lnTo>
                <a:lnTo>
                  <a:pt x="101" y="218"/>
                </a:lnTo>
                <a:lnTo>
                  <a:pt x="114" y="209"/>
                </a:lnTo>
                <a:lnTo>
                  <a:pt x="129" y="201"/>
                </a:lnTo>
                <a:lnTo>
                  <a:pt x="145" y="197"/>
                </a:lnTo>
                <a:lnTo>
                  <a:pt x="158" y="201"/>
                </a:lnTo>
                <a:lnTo>
                  <a:pt x="170" y="212"/>
                </a:lnTo>
                <a:lnTo>
                  <a:pt x="185" y="236"/>
                </a:lnTo>
                <a:lnTo>
                  <a:pt x="196" y="263"/>
                </a:lnTo>
                <a:lnTo>
                  <a:pt x="204" y="290"/>
                </a:lnTo>
                <a:lnTo>
                  <a:pt x="209" y="319"/>
                </a:lnTo>
                <a:lnTo>
                  <a:pt x="214" y="348"/>
                </a:lnTo>
                <a:lnTo>
                  <a:pt x="225" y="444"/>
                </a:lnTo>
                <a:lnTo>
                  <a:pt x="231" y="540"/>
                </a:lnTo>
                <a:lnTo>
                  <a:pt x="231" y="638"/>
                </a:lnTo>
                <a:lnTo>
                  <a:pt x="230" y="662"/>
                </a:lnTo>
                <a:lnTo>
                  <a:pt x="228" y="688"/>
                </a:lnTo>
                <a:lnTo>
                  <a:pt x="223" y="714"/>
                </a:lnTo>
                <a:lnTo>
                  <a:pt x="218" y="739"/>
                </a:lnTo>
                <a:lnTo>
                  <a:pt x="209" y="765"/>
                </a:lnTo>
                <a:lnTo>
                  <a:pt x="196" y="786"/>
                </a:lnTo>
                <a:lnTo>
                  <a:pt x="180" y="805"/>
                </a:lnTo>
                <a:lnTo>
                  <a:pt x="159" y="818"/>
                </a:lnTo>
                <a:lnTo>
                  <a:pt x="134" y="826"/>
                </a:lnTo>
                <a:lnTo>
                  <a:pt x="109" y="826"/>
                </a:lnTo>
                <a:lnTo>
                  <a:pt x="89" y="819"/>
                </a:lnTo>
                <a:lnTo>
                  <a:pt x="71" y="807"/>
                </a:lnTo>
                <a:lnTo>
                  <a:pt x="57" y="791"/>
                </a:lnTo>
                <a:lnTo>
                  <a:pt x="44" y="770"/>
                </a:lnTo>
                <a:lnTo>
                  <a:pt x="34" y="749"/>
                </a:lnTo>
                <a:lnTo>
                  <a:pt x="28" y="726"/>
                </a:lnTo>
                <a:lnTo>
                  <a:pt x="23" y="704"/>
                </a:lnTo>
                <a:lnTo>
                  <a:pt x="8" y="606"/>
                </a:lnTo>
                <a:lnTo>
                  <a:pt x="0" y="507"/>
                </a:lnTo>
                <a:lnTo>
                  <a:pt x="0" y="407"/>
                </a:lnTo>
                <a:lnTo>
                  <a:pt x="4" y="335"/>
                </a:lnTo>
                <a:lnTo>
                  <a:pt x="12" y="263"/>
                </a:lnTo>
                <a:lnTo>
                  <a:pt x="24" y="191"/>
                </a:lnTo>
                <a:lnTo>
                  <a:pt x="42" y="120"/>
                </a:lnTo>
                <a:lnTo>
                  <a:pt x="49" y="101"/>
                </a:lnTo>
                <a:lnTo>
                  <a:pt x="57" y="80"/>
                </a:lnTo>
                <a:lnTo>
                  <a:pt x="68" y="60"/>
                </a:lnTo>
                <a:lnTo>
                  <a:pt x="81" y="40"/>
                </a:lnTo>
                <a:lnTo>
                  <a:pt x="97" y="23"/>
                </a:lnTo>
                <a:lnTo>
                  <a:pt x="114" y="10"/>
                </a:lnTo>
                <a:lnTo>
                  <a:pt x="134" y="2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3" name="그룹 72"/>
          <p:cNvGrpSpPr/>
          <p:nvPr/>
        </p:nvGrpSpPr>
        <p:grpSpPr>
          <a:xfrm rot="19970222">
            <a:off x="241740" y="4042119"/>
            <a:ext cx="1347788" cy="1768475"/>
            <a:chOff x="4475163" y="379413"/>
            <a:chExt cx="1347788" cy="1768475"/>
          </a:xfrm>
        </p:grpSpPr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4475163" y="379413"/>
              <a:ext cx="1347788" cy="1768475"/>
            </a:xfrm>
            <a:custGeom>
              <a:avLst/>
              <a:gdLst>
                <a:gd name="T0" fmla="*/ 659 w 849"/>
                <a:gd name="T1" fmla="*/ 1066 h 1114"/>
                <a:gd name="T2" fmla="*/ 94 w 849"/>
                <a:gd name="T3" fmla="*/ 287 h 1114"/>
                <a:gd name="T4" fmla="*/ 112 w 849"/>
                <a:gd name="T5" fmla="*/ 1024 h 1114"/>
                <a:gd name="T6" fmla="*/ 620 w 849"/>
                <a:gd name="T7" fmla="*/ 1037 h 1114"/>
                <a:gd name="T8" fmla="*/ 173 w 849"/>
                <a:gd name="T9" fmla="*/ 1024 h 1114"/>
                <a:gd name="T10" fmla="*/ 85 w 849"/>
                <a:gd name="T11" fmla="*/ 909 h 1114"/>
                <a:gd name="T12" fmla="*/ 107 w 849"/>
                <a:gd name="T13" fmla="*/ 136 h 1114"/>
                <a:gd name="T14" fmla="*/ 50 w 849"/>
                <a:gd name="T15" fmla="*/ 460 h 1114"/>
                <a:gd name="T16" fmla="*/ 66 w 849"/>
                <a:gd name="T17" fmla="*/ 1032 h 1114"/>
                <a:gd name="T18" fmla="*/ 102 w 849"/>
                <a:gd name="T19" fmla="*/ 1031 h 1114"/>
                <a:gd name="T20" fmla="*/ 82 w 849"/>
                <a:gd name="T21" fmla="*/ 253 h 1114"/>
                <a:gd name="T22" fmla="*/ 354 w 849"/>
                <a:gd name="T23" fmla="*/ 167 h 1114"/>
                <a:gd name="T24" fmla="*/ 303 w 849"/>
                <a:gd name="T25" fmla="*/ 147 h 1114"/>
                <a:gd name="T26" fmla="*/ 357 w 849"/>
                <a:gd name="T27" fmla="*/ 102 h 1114"/>
                <a:gd name="T28" fmla="*/ 181 w 849"/>
                <a:gd name="T29" fmla="*/ 171 h 1114"/>
                <a:gd name="T30" fmla="*/ 211 w 849"/>
                <a:gd name="T31" fmla="*/ 107 h 1114"/>
                <a:gd name="T32" fmla="*/ 125 w 849"/>
                <a:gd name="T33" fmla="*/ 139 h 1114"/>
                <a:gd name="T34" fmla="*/ 109 w 849"/>
                <a:gd name="T35" fmla="*/ 833 h 1114"/>
                <a:gd name="T36" fmla="*/ 165 w 849"/>
                <a:gd name="T37" fmla="*/ 1005 h 1114"/>
                <a:gd name="T38" fmla="*/ 800 w 849"/>
                <a:gd name="T39" fmla="*/ 978 h 1114"/>
                <a:gd name="T40" fmla="*/ 825 w 849"/>
                <a:gd name="T41" fmla="*/ 205 h 1114"/>
                <a:gd name="T42" fmla="*/ 779 w 849"/>
                <a:gd name="T43" fmla="*/ 179 h 1114"/>
                <a:gd name="T44" fmla="*/ 739 w 849"/>
                <a:gd name="T45" fmla="*/ 163 h 1114"/>
                <a:gd name="T46" fmla="*/ 744 w 849"/>
                <a:gd name="T47" fmla="*/ 114 h 1114"/>
                <a:gd name="T48" fmla="*/ 628 w 849"/>
                <a:gd name="T49" fmla="*/ 168 h 1114"/>
                <a:gd name="T50" fmla="*/ 673 w 849"/>
                <a:gd name="T51" fmla="*/ 131 h 1114"/>
                <a:gd name="T52" fmla="*/ 529 w 849"/>
                <a:gd name="T53" fmla="*/ 167 h 1114"/>
                <a:gd name="T54" fmla="*/ 543 w 849"/>
                <a:gd name="T55" fmla="*/ 141 h 1114"/>
                <a:gd name="T56" fmla="*/ 429 w 849"/>
                <a:gd name="T57" fmla="*/ 168 h 1114"/>
                <a:gd name="T58" fmla="*/ 409 w 849"/>
                <a:gd name="T59" fmla="*/ 141 h 1114"/>
                <a:gd name="T60" fmla="*/ 131 w 849"/>
                <a:gd name="T61" fmla="*/ 50 h 1114"/>
                <a:gd name="T62" fmla="*/ 122 w 849"/>
                <a:gd name="T63" fmla="*/ 106 h 1114"/>
                <a:gd name="T64" fmla="*/ 152 w 849"/>
                <a:gd name="T65" fmla="*/ 48 h 1114"/>
                <a:gd name="T66" fmla="*/ 790 w 849"/>
                <a:gd name="T67" fmla="*/ 91 h 1114"/>
                <a:gd name="T68" fmla="*/ 381 w 849"/>
                <a:gd name="T69" fmla="*/ 62 h 1114"/>
                <a:gd name="T70" fmla="*/ 449 w 849"/>
                <a:gd name="T71" fmla="*/ 50 h 1114"/>
                <a:gd name="T72" fmla="*/ 606 w 849"/>
                <a:gd name="T73" fmla="*/ 86 h 1114"/>
                <a:gd name="T74" fmla="*/ 535 w 849"/>
                <a:gd name="T75" fmla="*/ 35 h 1114"/>
                <a:gd name="T76" fmla="*/ 571 w 849"/>
                <a:gd name="T77" fmla="*/ 64 h 1114"/>
                <a:gd name="T78" fmla="*/ 231 w 849"/>
                <a:gd name="T79" fmla="*/ 77 h 1114"/>
                <a:gd name="T80" fmla="*/ 316 w 849"/>
                <a:gd name="T81" fmla="*/ 5 h 1114"/>
                <a:gd name="T82" fmla="*/ 449 w 849"/>
                <a:gd name="T83" fmla="*/ 24 h 1114"/>
                <a:gd name="T84" fmla="*/ 587 w 849"/>
                <a:gd name="T85" fmla="*/ 45 h 1114"/>
                <a:gd name="T86" fmla="*/ 729 w 849"/>
                <a:gd name="T87" fmla="*/ 22 h 1114"/>
                <a:gd name="T88" fmla="*/ 835 w 849"/>
                <a:gd name="T89" fmla="*/ 128 h 1114"/>
                <a:gd name="T90" fmla="*/ 840 w 849"/>
                <a:gd name="T91" fmla="*/ 922 h 1114"/>
                <a:gd name="T92" fmla="*/ 765 w 849"/>
                <a:gd name="T93" fmla="*/ 1051 h 1114"/>
                <a:gd name="T94" fmla="*/ 175 w 849"/>
                <a:gd name="T95" fmla="*/ 1072 h 1114"/>
                <a:gd name="T96" fmla="*/ 24 w 849"/>
                <a:gd name="T97" fmla="*/ 901 h 1114"/>
                <a:gd name="T98" fmla="*/ 67 w 849"/>
                <a:gd name="T99" fmla="*/ 159 h 1114"/>
                <a:gd name="T100" fmla="*/ 32 w 849"/>
                <a:gd name="T101" fmla="*/ 1002 h 1114"/>
                <a:gd name="T102" fmla="*/ 256 w 849"/>
                <a:gd name="T103" fmla="*/ 1096 h 1114"/>
                <a:gd name="T104" fmla="*/ 776 w 849"/>
                <a:gd name="T105" fmla="*/ 1064 h 1114"/>
                <a:gd name="T106" fmla="*/ 798 w 849"/>
                <a:gd name="T107" fmla="*/ 1053 h 1114"/>
                <a:gd name="T108" fmla="*/ 388 w 849"/>
                <a:gd name="T109" fmla="*/ 1112 h 1114"/>
                <a:gd name="T110" fmla="*/ 24 w 849"/>
                <a:gd name="T111" fmla="*/ 1026 h 1114"/>
                <a:gd name="T112" fmla="*/ 21 w 849"/>
                <a:gd name="T113" fmla="*/ 247 h 1114"/>
                <a:gd name="T114" fmla="*/ 69 w 849"/>
                <a:gd name="T115" fmla="*/ 59 h 1114"/>
                <a:gd name="T116" fmla="*/ 226 w 849"/>
                <a:gd name="T117" fmla="*/ 3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9" h="1114">
                  <a:moveTo>
                    <a:pt x="761" y="1035"/>
                  </a:moveTo>
                  <a:lnTo>
                    <a:pt x="737" y="1043"/>
                  </a:lnTo>
                  <a:lnTo>
                    <a:pt x="712" y="1048"/>
                  </a:lnTo>
                  <a:lnTo>
                    <a:pt x="684" y="1050"/>
                  </a:lnTo>
                  <a:lnTo>
                    <a:pt x="659" y="1050"/>
                  </a:lnTo>
                  <a:lnTo>
                    <a:pt x="455" y="1059"/>
                  </a:lnTo>
                  <a:lnTo>
                    <a:pt x="343" y="1066"/>
                  </a:lnTo>
                  <a:lnTo>
                    <a:pt x="490" y="1069"/>
                  </a:lnTo>
                  <a:lnTo>
                    <a:pt x="659" y="1066"/>
                  </a:lnTo>
                  <a:lnTo>
                    <a:pt x="680" y="1064"/>
                  </a:lnTo>
                  <a:lnTo>
                    <a:pt x="702" y="1063"/>
                  </a:lnTo>
                  <a:lnTo>
                    <a:pt x="724" y="1056"/>
                  </a:lnTo>
                  <a:lnTo>
                    <a:pt x="745" y="1048"/>
                  </a:lnTo>
                  <a:lnTo>
                    <a:pt x="761" y="1035"/>
                  </a:lnTo>
                  <a:close/>
                  <a:moveTo>
                    <a:pt x="107" y="136"/>
                  </a:moveTo>
                  <a:lnTo>
                    <a:pt x="98" y="186"/>
                  </a:lnTo>
                  <a:lnTo>
                    <a:pt x="94" y="235"/>
                  </a:lnTo>
                  <a:lnTo>
                    <a:pt x="94" y="287"/>
                  </a:lnTo>
                  <a:lnTo>
                    <a:pt x="88" y="463"/>
                  </a:lnTo>
                  <a:lnTo>
                    <a:pt x="78" y="779"/>
                  </a:lnTo>
                  <a:lnTo>
                    <a:pt x="77" y="857"/>
                  </a:lnTo>
                  <a:lnTo>
                    <a:pt x="75" y="934"/>
                  </a:lnTo>
                  <a:lnTo>
                    <a:pt x="75" y="954"/>
                  </a:lnTo>
                  <a:lnTo>
                    <a:pt x="78" y="973"/>
                  </a:lnTo>
                  <a:lnTo>
                    <a:pt x="83" y="990"/>
                  </a:lnTo>
                  <a:lnTo>
                    <a:pt x="94" y="1007"/>
                  </a:lnTo>
                  <a:lnTo>
                    <a:pt x="112" y="1024"/>
                  </a:lnTo>
                  <a:lnTo>
                    <a:pt x="136" y="1035"/>
                  </a:lnTo>
                  <a:lnTo>
                    <a:pt x="159" y="1043"/>
                  </a:lnTo>
                  <a:lnTo>
                    <a:pt x="210" y="1053"/>
                  </a:lnTo>
                  <a:lnTo>
                    <a:pt x="260" y="1056"/>
                  </a:lnTo>
                  <a:lnTo>
                    <a:pt x="312" y="1056"/>
                  </a:lnTo>
                  <a:lnTo>
                    <a:pt x="364" y="1053"/>
                  </a:lnTo>
                  <a:lnTo>
                    <a:pt x="415" y="1050"/>
                  </a:lnTo>
                  <a:lnTo>
                    <a:pt x="466" y="1047"/>
                  </a:lnTo>
                  <a:lnTo>
                    <a:pt x="620" y="1037"/>
                  </a:lnTo>
                  <a:lnTo>
                    <a:pt x="707" y="1032"/>
                  </a:lnTo>
                  <a:lnTo>
                    <a:pt x="728" y="1031"/>
                  </a:lnTo>
                  <a:lnTo>
                    <a:pt x="748" y="1024"/>
                  </a:lnTo>
                  <a:lnTo>
                    <a:pt x="742" y="1026"/>
                  </a:lnTo>
                  <a:lnTo>
                    <a:pt x="654" y="1026"/>
                  </a:lnTo>
                  <a:lnTo>
                    <a:pt x="566" y="1024"/>
                  </a:lnTo>
                  <a:lnTo>
                    <a:pt x="207" y="1023"/>
                  </a:lnTo>
                  <a:lnTo>
                    <a:pt x="191" y="1023"/>
                  </a:lnTo>
                  <a:lnTo>
                    <a:pt x="173" y="1024"/>
                  </a:lnTo>
                  <a:lnTo>
                    <a:pt x="155" y="1024"/>
                  </a:lnTo>
                  <a:lnTo>
                    <a:pt x="136" y="1023"/>
                  </a:lnTo>
                  <a:lnTo>
                    <a:pt x="120" y="1019"/>
                  </a:lnTo>
                  <a:lnTo>
                    <a:pt x="106" y="1011"/>
                  </a:lnTo>
                  <a:lnTo>
                    <a:pt x="94" y="998"/>
                  </a:lnTo>
                  <a:lnTo>
                    <a:pt x="86" y="979"/>
                  </a:lnTo>
                  <a:lnTo>
                    <a:pt x="82" y="957"/>
                  </a:lnTo>
                  <a:lnTo>
                    <a:pt x="82" y="933"/>
                  </a:lnTo>
                  <a:lnTo>
                    <a:pt x="85" y="909"/>
                  </a:lnTo>
                  <a:lnTo>
                    <a:pt x="86" y="886"/>
                  </a:lnTo>
                  <a:lnTo>
                    <a:pt x="88" y="865"/>
                  </a:lnTo>
                  <a:lnTo>
                    <a:pt x="101" y="686"/>
                  </a:lnTo>
                  <a:lnTo>
                    <a:pt x="109" y="505"/>
                  </a:lnTo>
                  <a:lnTo>
                    <a:pt x="114" y="325"/>
                  </a:lnTo>
                  <a:lnTo>
                    <a:pt x="109" y="146"/>
                  </a:lnTo>
                  <a:lnTo>
                    <a:pt x="109" y="143"/>
                  </a:lnTo>
                  <a:lnTo>
                    <a:pt x="110" y="143"/>
                  </a:lnTo>
                  <a:lnTo>
                    <a:pt x="107" y="136"/>
                  </a:lnTo>
                  <a:close/>
                  <a:moveTo>
                    <a:pt x="101" y="128"/>
                  </a:moveTo>
                  <a:lnTo>
                    <a:pt x="88" y="143"/>
                  </a:lnTo>
                  <a:lnTo>
                    <a:pt x="78" y="160"/>
                  </a:lnTo>
                  <a:lnTo>
                    <a:pt x="72" y="183"/>
                  </a:lnTo>
                  <a:lnTo>
                    <a:pt x="67" y="207"/>
                  </a:lnTo>
                  <a:lnTo>
                    <a:pt x="66" y="229"/>
                  </a:lnTo>
                  <a:lnTo>
                    <a:pt x="64" y="252"/>
                  </a:lnTo>
                  <a:lnTo>
                    <a:pt x="62" y="269"/>
                  </a:lnTo>
                  <a:lnTo>
                    <a:pt x="50" y="460"/>
                  </a:lnTo>
                  <a:lnTo>
                    <a:pt x="43" y="630"/>
                  </a:lnTo>
                  <a:lnTo>
                    <a:pt x="40" y="801"/>
                  </a:lnTo>
                  <a:lnTo>
                    <a:pt x="38" y="854"/>
                  </a:lnTo>
                  <a:lnTo>
                    <a:pt x="38" y="909"/>
                  </a:lnTo>
                  <a:lnTo>
                    <a:pt x="43" y="962"/>
                  </a:lnTo>
                  <a:lnTo>
                    <a:pt x="45" y="979"/>
                  </a:lnTo>
                  <a:lnTo>
                    <a:pt x="50" y="998"/>
                  </a:lnTo>
                  <a:lnTo>
                    <a:pt x="56" y="1016"/>
                  </a:lnTo>
                  <a:lnTo>
                    <a:pt x="66" y="1032"/>
                  </a:lnTo>
                  <a:lnTo>
                    <a:pt x="80" y="1045"/>
                  </a:lnTo>
                  <a:lnTo>
                    <a:pt x="98" y="1053"/>
                  </a:lnTo>
                  <a:lnTo>
                    <a:pt x="118" y="1056"/>
                  </a:lnTo>
                  <a:lnTo>
                    <a:pt x="139" y="1056"/>
                  </a:lnTo>
                  <a:lnTo>
                    <a:pt x="159" y="1058"/>
                  </a:lnTo>
                  <a:lnTo>
                    <a:pt x="168" y="1058"/>
                  </a:lnTo>
                  <a:lnTo>
                    <a:pt x="146" y="1051"/>
                  </a:lnTo>
                  <a:lnTo>
                    <a:pt x="125" y="1043"/>
                  </a:lnTo>
                  <a:lnTo>
                    <a:pt x="102" y="1031"/>
                  </a:lnTo>
                  <a:lnTo>
                    <a:pt x="83" y="1015"/>
                  </a:lnTo>
                  <a:lnTo>
                    <a:pt x="70" y="994"/>
                  </a:lnTo>
                  <a:lnTo>
                    <a:pt x="64" y="968"/>
                  </a:lnTo>
                  <a:lnTo>
                    <a:pt x="61" y="926"/>
                  </a:lnTo>
                  <a:lnTo>
                    <a:pt x="61" y="885"/>
                  </a:lnTo>
                  <a:lnTo>
                    <a:pt x="64" y="841"/>
                  </a:lnTo>
                  <a:lnTo>
                    <a:pt x="66" y="801"/>
                  </a:lnTo>
                  <a:lnTo>
                    <a:pt x="77" y="436"/>
                  </a:lnTo>
                  <a:lnTo>
                    <a:pt x="82" y="253"/>
                  </a:lnTo>
                  <a:lnTo>
                    <a:pt x="83" y="221"/>
                  </a:lnTo>
                  <a:lnTo>
                    <a:pt x="85" y="189"/>
                  </a:lnTo>
                  <a:lnTo>
                    <a:pt x="91" y="159"/>
                  </a:lnTo>
                  <a:lnTo>
                    <a:pt x="101" y="128"/>
                  </a:lnTo>
                  <a:close/>
                  <a:moveTo>
                    <a:pt x="381" y="102"/>
                  </a:moveTo>
                  <a:lnTo>
                    <a:pt x="381" y="122"/>
                  </a:lnTo>
                  <a:lnTo>
                    <a:pt x="377" y="139"/>
                  </a:lnTo>
                  <a:lnTo>
                    <a:pt x="367" y="155"/>
                  </a:lnTo>
                  <a:lnTo>
                    <a:pt x="354" y="167"/>
                  </a:lnTo>
                  <a:lnTo>
                    <a:pt x="338" y="173"/>
                  </a:lnTo>
                  <a:lnTo>
                    <a:pt x="320" y="173"/>
                  </a:lnTo>
                  <a:lnTo>
                    <a:pt x="303" y="168"/>
                  </a:lnTo>
                  <a:lnTo>
                    <a:pt x="300" y="165"/>
                  </a:lnTo>
                  <a:lnTo>
                    <a:pt x="298" y="162"/>
                  </a:lnTo>
                  <a:lnTo>
                    <a:pt x="296" y="159"/>
                  </a:lnTo>
                  <a:lnTo>
                    <a:pt x="298" y="154"/>
                  </a:lnTo>
                  <a:lnTo>
                    <a:pt x="300" y="151"/>
                  </a:lnTo>
                  <a:lnTo>
                    <a:pt x="303" y="147"/>
                  </a:lnTo>
                  <a:lnTo>
                    <a:pt x="306" y="146"/>
                  </a:lnTo>
                  <a:lnTo>
                    <a:pt x="311" y="146"/>
                  </a:lnTo>
                  <a:lnTo>
                    <a:pt x="316" y="147"/>
                  </a:lnTo>
                  <a:lnTo>
                    <a:pt x="328" y="151"/>
                  </a:lnTo>
                  <a:lnTo>
                    <a:pt x="340" y="147"/>
                  </a:lnTo>
                  <a:lnTo>
                    <a:pt x="348" y="139"/>
                  </a:lnTo>
                  <a:lnTo>
                    <a:pt x="353" y="128"/>
                  </a:lnTo>
                  <a:lnTo>
                    <a:pt x="356" y="115"/>
                  </a:lnTo>
                  <a:lnTo>
                    <a:pt x="357" y="102"/>
                  </a:lnTo>
                  <a:lnTo>
                    <a:pt x="287" y="104"/>
                  </a:lnTo>
                  <a:lnTo>
                    <a:pt x="234" y="107"/>
                  </a:lnTo>
                  <a:lnTo>
                    <a:pt x="231" y="125"/>
                  </a:lnTo>
                  <a:lnTo>
                    <a:pt x="223" y="143"/>
                  </a:lnTo>
                  <a:lnTo>
                    <a:pt x="211" y="159"/>
                  </a:lnTo>
                  <a:lnTo>
                    <a:pt x="194" y="171"/>
                  </a:lnTo>
                  <a:lnTo>
                    <a:pt x="189" y="173"/>
                  </a:lnTo>
                  <a:lnTo>
                    <a:pt x="186" y="173"/>
                  </a:lnTo>
                  <a:lnTo>
                    <a:pt x="181" y="171"/>
                  </a:lnTo>
                  <a:lnTo>
                    <a:pt x="178" y="168"/>
                  </a:lnTo>
                  <a:lnTo>
                    <a:pt x="176" y="165"/>
                  </a:lnTo>
                  <a:lnTo>
                    <a:pt x="176" y="160"/>
                  </a:lnTo>
                  <a:lnTo>
                    <a:pt x="176" y="157"/>
                  </a:lnTo>
                  <a:lnTo>
                    <a:pt x="178" y="154"/>
                  </a:lnTo>
                  <a:lnTo>
                    <a:pt x="181" y="151"/>
                  </a:lnTo>
                  <a:lnTo>
                    <a:pt x="197" y="138"/>
                  </a:lnTo>
                  <a:lnTo>
                    <a:pt x="207" y="123"/>
                  </a:lnTo>
                  <a:lnTo>
                    <a:pt x="211" y="107"/>
                  </a:lnTo>
                  <a:lnTo>
                    <a:pt x="208" y="109"/>
                  </a:lnTo>
                  <a:lnTo>
                    <a:pt x="171" y="110"/>
                  </a:lnTo>
                  <a:lnTo>
                    <a:pt x="155" y="112"/>
                  </a:lnTo>
                  <a:lnTo>
                    <a:pt x="149" y="112"/>
                  </a:lnTo>
                  <a:lnTo>
                    <a:pt x="143" y="114"/>
                  </a:lnTo>
                  <a:lnTo>
                    <a:pt x="138" y="117"/>
                  </a:lnTo>
                  <a:lnTo>
                    <a:pt x="135" y="120"/>
                  </a:lnTo>
                  <a:lnTo>
                    <a:pt x="133" y="126"/>
                  </a:lnTo>
                  <a:lnTo>
                    <a:pt x="125" y="139"/>
                  </a:lnTo>
                  <a:lnTo>
                    <a:pt x="125" y="143"/>
                  </a:lnTo>
                  <a:lnTo>
                    <a:pt x="125" y="146"/>
                  </a:lnTo>
                  <a:lnTo>
                    <a:pt x="123" y="147"/>
                  </a:lnTo>
                  <a:lnTo>
                    <a:pt x="131" y="261"/>
                  </a:lnTo>
                  <a:lnTo>
                    <a:pt x="135" y="377"/>
                  </a:lnTo>
                  <a:lnTo>
                    <a:pt x="131" y="490"/>
                  </a:lnTo>
                  <a:lnTo>
                    <a:pt x="125" y="606"/>
                  </a:lnTo>
                  <a:lnTo>
                    <a:pt x="117" y="720"/>
                  </a:lnTo>
                  <a:lnTo>
                    <a:pt x="109" y="833"/>
                  </a:lnTo>
                  <a:lnTo>
                    <a:pt x="104" y="914"/>
                  </a:lnTo>
                  <a:lnTo>
                    <a:pt x="102" y="934"/>
                  </a:lnTo>
                  <a:lnTo>
                    <a:pt x="101" y="955"/>
                  </a:lnTo>
                  <a:lnTo>
                    <a:pt x="104" y="976"/>
                  </a:lnTo>
                  <a:lnTo>
                    <a:pt x="110" y="990"/>
                  </a:lnTo>
                  <a:lnTo>
                    <a:pt x="122" y="998"/>
                  </a:lnTo>
                  <a:lnTo>
                    <a:pt x="135" y="1003"/>
                  </a:lnTo>
                  <a:lnTo>
                    <a:pt x="151" y="1005"/>
                  </a:lnTo>
                  <a:lnTo>
                    <a:pt x="165" y="1005"/>
                  </a:lnTo>
                  <a:lnTo>
                    <a:pt x="179" y="1005"/>
                  </a:lnTo>
                  <a:lnTo>
                    <a:pt x="255" y="1005"/>
                  </a:lnTo>
                  <a:lnTo>
                    <a:pt x="561" y="1007"/>
                  </a:lnTo>
                  <a:lnTo>
                    <a:pt x="710" y="1007"/>
                  </a:lnTo>
                  <a:lnTo>
                    <a:pt x="731" y="1007"/>
                  </a:lnTo>
                  <a:lnTo>
                    <a:pt x="750" y="1005"/>
                  </a:lnTo>
                  <a:lnTo>
                    <a:pt x="771" y="1000"/>
                  </a:lnTo>
                  <a:lnTo>
                    <a:pt x="789" y="990"/>
                  </a:lnTo>
                  <a:lnTo>
                    <a:pt x="800" y="978"/>
                  </a:lnTo>
                  <a:lnTo>
                    <a:pt x="808" y="963"/>
                  </a:lnTo>
                  <a:lnTo>
                    <a:pt x="814" y="947"/>
                  </a:lnTo>
                  <a:lnTo>
                    <a:pt x="822" y="906"/>
                  </a:lnTo>
                  <a:lnTo>
                    <a:pt x="824" y="864"/>
                  </a:lnTo>
                  <a:lnTo>
                    <a:pt x="824" y="822"/>
                  </a:lnTo>
                  <a:lnTo>
                    <a:pt x="827" y="668"/>
                  </a:lnTo>
                  <a:lnTo>
                    <a:pt x="829" y="514"/>
                  </a:lnTo>
                  <a:lnTo>
                    <a:pt x="829" y="359"/>
                  </a:lnTo>
                  <a:lnTo>
                    <a:pt x="825" y="205"/>
                  </a:lnTo>
                  <a:lnTo>
                    <a:pt x="825" y="191"/>
                  </a:lnTo>
                  <a:lnTo>
                    <a:pt x="825" y="175"/>
                  </a:lnTo>
                  <a:lnTo>
                    <a:pt x="824" y="157"/>
                  </a:lnTo>
                  <a:lnTo>
                    <a:pt x="821" y="143"/>
                  </a:lnTo>
                  <a:lnTo>
                    <a:pt x="814" y="128"/>
                  </a:lnTo>
                  <a:lnTo>
                    <a:pt x="809" y="146"/>
                  </a:lnTo>
                  <a:lnTo>
                    <a:pt x="801" y="160"/>
                  </a:lnTo>
                  <a:lnTo>
                    <a:pt x="792" y="171"/>
                  </a:lnTo>
                  <a:lnTo>
                    <a:pt x="779" y="179"/>
                  </a:lnTo>
                  <a:lnTo>
                    <a:pt x="763" y="184"/>
                  </a:lnTo>
                  <a:lnTo>
                    <a:pt x="742" y="184"/>
                  </a:lnTo>
                  <a:lnTo>
                    <a:pt x="739" y="183"/>
                  </a:lnTo>
                  <a:lnTo>
                    <a:pt x="736" y="179"/>
                  </a:lnTo>
                  <a:lnTo>
                    <a:pt x="734" y="176"/>
                  </a:lnTo>
                  <a:lnTo>
                    <a:pt x="734" y="173"/>
                  </a:lnTo>
                  <a:lnTo>
                    <a:pt x="736" y="170"/>
                  </a:lnTo>
                  <a:lnTo>
                    <a:pt x="736" y="165"/>
                  </a:lnTo>
                  <a:lnTo>
                    <a:pt x="739" y="163"/>
                  </a:lnTo>
                  <a:lnTo>
                    <a:pt x="742" y="162"/>
                  </a:lnTo>
                  <a:lnTo>
                    <a:pt x="745" y="160"/>
                  </a:lnTo>
                  <a:lnTo>
                    <a:pt x="763" y="159"/>
                  </a:lnTo>
                  <a:lnTo>
                    <a:pt x="774" y="154"/>
                  </a:lnTo>
                  <a:lnTo>
                    <a:pt x="784" y="144"/>
                  </a:lnTo>
                  <a:lnTo>
                    <a:pt x="790" y="131"/>
                  </a:lnTo>
                  <a:lnTo>
                    <a:pt x="792" y="117"/>
                  </a:lnTo>
                  <a:lnTo>
                    <a:pt x="768" y="114"/>
                  </a:lnTo>
                  <a:lnTo>
                    <a:pt x="744" y="114"/>
                  </a:lnTo>
                  <a:lnTo>
                    <a:pt x="716" y="112"/>
                  </a:lnTo>
                  <a:lnTo>
                    <a:pt x="715" y="122"/>
                  </a:lnTo>
                  <a:lnTo>
                    <a:pt x="710" y="131"/>
                  </a:lnTo>
                  <a:lnTo>
                    <a:pt x="696" y="147"/>
                  </a:lnTo>
                  <a:lnTo>
                    <a:pt x="676" y="160"/>
                  </a:lnTo>
                  <a:lnTo>
                    <a:pt x="656" y="167"/>
                  </a:lnTo>
                  <a:lnTo>
                    <a:pt x="635" y="171"/>
                  </a:lnTo>
                  <a:lnTo>
                    <a:pt x="631" y="170"/>
                  </a:lnTo>
                  <a:lnTo>
                    <a:pt x="628" y="168"/>
                  </a:lnTo>
                  <a:lnTo>
                    <a:pt x="627" y="167"/>
                  </a:lnTo>
                  <a:lnTo>
                    <a:pt x="625" y="162"/>
                  </a:lnTo>
                  <a:lnTo>
                    <a:pt x="623" y="159"/>
                  </a:lnTo>
                  <a:lnTo>
                    <a:pt x="625" y="155"/>
                  </a:lnTo>
                  <a:lnTo>
                    <a:pt x="627" y="152"/>
                  </a:lnTo>
                  <a:lnTo>
                    <a:pt x="630" y="151"/>
                  </a:lnTo>
                  <a:lnTo>
                    <a:pt x="644" y="144"/>
                  </a:lnTo>
                  <a:lnTo>
                    <a:pt x="660" y="138"/>
                  </a:lnTo>
                  <a:lnTo>
                    <a:pt x="673" y="131"/>
                  </a:lnTo>
                  <a:lnTo>
                    <a:pt x="684" y="123"/>
                  </a:lnTo>
                  <a:lnTo>
                    <a:pt x="692" y="110"/>
                  </a:lnTo>
                  <a:lnTo>
                    <a:pt x="606" y="107"/>
                  </a:lnTo>
                  <a:lnTo>
                    <a:pt x="599" y="130"/>
                  </a:lnTo>
                  <a:lnTo>
                    <a:pt x="585" y="149"/>
                  </a:lnTo>
                  <a:lnTo>
                    <a:pt x="572" y="159"/>
                  </a:lnTo>
                  <a:lnTo>
                    <a:pt x="559" y="165"/>
                  </a:lnTo>
                  <a:lnTo>
                    <a:pt x="543" y="168"/>
                  </a:lnTo>
                  <a:lnTo>
                    <a:pt x="529" y="167"/>
                  </a:lnTo>
                  <a:lnTo>
                    <a:pt x="514" y="160"/>
                  </a:lnTo>
                  <a:lnTo>
                    <a:pt x="511" y="157"/>
                  </a:lnTo>
                  <a:lnTo>
                    <a:pt x="510" y="154"/>
                  </a:lnTo>
                  <a:lnTo>
                    <a:pt x="510" y="149"/>
                  </a:lnTo>
                  <a:lnTo>
                    <a:pt x="511" y="146"/>
                  </a:lnTo>
                  <a:lnTo>
                    <a:pt x="514" y="143"/>
                  </a:lnTo>
                  <a:lnTo>
                    <a:pt x="518" y="141"/>
                  </a:lnTo>
                  <a:lnTo>
                    <a:pt x="522" y="141"/>
                  </a:lnTo>
                  <a:lnTo>
                    <a:pt x="543" y="141"/>
                  </a:lnTo>
                  <a:lnTo>
                    <a:pt x="561" y="134"/>
                  </a:lnTo>
                  <a:lnTo>
                    <a:pt x="574" y="123"/>
                  </a:lnTo>
                  <a:lnTo>
                    <a:pt x="582" y="106"/>
                  </a:lnTo>
                  <a:lnTo>
                    <a:pt x="498" y="104"/>
                  </a:lnTo>
                  <a:lnTo>
                    <a:pt x="494" y="123"/>
                  </a:lnTo>
                  <a:lnTo>
                    <a:pt x="482" y="141"/>
                  </a:lnTo>
                  <a:lnTo>
                    <a:pt x="468" y="155"/>
                  </a:lnTo>
                  <a:lnTo>
                    <a:pt x="450" y="165"/>
                  </a:lnTo>
                  <a:lnTo>
                    <a:pt x="429" y="168"/>
                  </a:lnTo>
                  <a:lnTo>
                    <a:pt x="407" y="165"/>
                  </a:lnTo>
                  <a:lnTo>
                    <a:pt x="404" y="162"/>
                  </a:lnTo>
                  <a:lnTo>
                    <a:pt x="401" y="159"/>
                  </a:lnTo>
                  <a:lnTo>
                    <a:pt x="399" y="155"/>
                  </a:lnTo>
                  <a:lnTo>
                    <a:pt x="399" y="152"/>
                  </a:lnTo>
                  <a:lnTo>
                    <a:pt x="401" y="149"/>
                  </a:lnTo>
                  <a:lnTo>
                    <a:pt x="402" y="146"/>
                  </a:lnTo>
                  <a:lnTo>
                    <a:pt x="405" y="143"/>
                  </a:lnTo>
                  <a:lnTo>
                    <a:pt x="409" y="141"/>
                  </a:lnTo>
                  <a:lnTo>
                    <a:pt x="413" y="143"/>
                  </a:lnTo>
                  <a:lnTo>
                    <a:pt x="436" y="143"/>
                  </a:lnTo>
                  <a:lnTo>
                    <a:pt x="454" y="134"/>
                  </a:lnTo>
                  <a:lnTo>
                    <a:pt x="468" y="122"/>
                  </a:lnTo>
                  <a:lnTo>
                    <a:pt x="476" y="102"/>
                  </a:lnTo>
                  <a:lnTo>
                    <a:pt x="439" y="102"/>
                  </a:lnTo>
                  <a:lnTo>
                    <a:pt x="381" y="102"/>
                  </a:lnTo>
                  <a:close/>
                  <a:moveTo>
                    <a:pt x="152" y="48"/>
                  </a:moveTo>
                  <a:lnTo>
                    <a:pt x="131" y="50"/>
                  </a:lnTo>
                  <a:lnTo>
                    <a:pt x="112" y="56"/>
                  </a:lnTo>
                  <a:lnTo>
                    <a:pt x="96" y="66"/>
                  </a:lnTo>
                  <a:lnTo>
                    <a:pt x="82" y="78"/>
                  </a:lnTo>
                  <a:lnTo>
                    <a:pt x="72" y="96"/>
                  </a:lnTo>
                  <a:lnTo>
                    <a:pt x="69" y="114"/>
                  </a:lnTo>
                  <a:lnTo>
                    <a:pt x="70" y="134"/>
                  </a:lnTo>
                  <a:lnTo>
                    <a:pt x="90" y="122"/>
                  </a:lnTo>
                  <a:lnTo>
                    <a:pt x="110" y="114"/>
                  </a:lnTo>
                  <a:lnTo>
                    <a:pt x="122" y="106"/>
                  </a:lnTo>
                  <a:lnTo>
                    <a:pt x="136" y="99"/>
                  </a:lnTo>
                  <a:lnTo>
                    <a:pt x="154" y="96"/>
                  </a:lnTo>
                  <a:lnTo>
                    <a:pt x="168" y="93"/>
                  </a:lnTo>
                  <a:lnTo>
                    <a:pt x="181" y="91"/>
                  </a:lnTo>
                  <a:lnTo>
                    <a:pt x="210" y="90"/>
                  </a:lnTo>
                  <a:lnTo>
                    <a:pt x="202" y="74"/>
                  </a:lnTo>
                  <a:lnTo>
                    <a:pt x="189" y="61"/>
                  </a:lnTo>
                  <a:lnTo>
                    <a:pt x="173" y="51"/>
                  </a:lnTo>
                  <a:lnTo>
                    <a:pt x="152" y="48"/>
                  </a:lnTo>
                  <a:close/>
                  <a:moveTo>
                    <a:pt x="739" y="43"/>
                  </a:moveTo>
                  <a:lnTo>
                    <a:pt x="724" y="50"/>
                  </a:lnTo>
                  <a:lnTo>
                    <a:pt x="710" y="62"/>
                  </a:lnTo>
                  <a:lnTo>
                    <a:pt x="715" y="77"/>
                  </a:lnTo>
                  <a:lnTo>
                    <a:pt x="718" y="93"/>
                  </a:lnTo>
                  <a:lnTo>
                    <a:pt x="774" y="98"/>
                  </a:lnTo>
                  <a:lnTo>
                    <a:pt x="784" y="99"/>
                  </a:lnTo>
                  <a:lnTo>
                    <a:pt x="792" y="99"/>
                  </a:lnTo>
                  <a:lnTo>
                    <a:pt x="790" y="91"/>
                  </a:lnTo>
                  <a:lnTo>
                    <a:pt x="789" y="82"/>
                  </a:lnTo>
                  <a:lnTo>
                    <a:pt x="781" y="66"/>
                  </a:lnTo>
                  <a:lnTo>
                    <a:pt x="769" y="53"/>
                  </a:lnTo>
                  <a:lnTo>
                    <a:pt x="755" y="45"/>
                  </a:lnTo>
                  <a:lnTo>
                    <a:pt x="739" y="43"/>
                  </a:lnTo>
                  <a:close/>
                  <a:moveTo>
                    <a:pt x="417" y="42"/>
                  </a:moveTo>
                  <a:lnTo>
                    <a:pt x="402" y="45"/>
                  </a:lnTo>
                  <a:lnTo>
                    <a:pt x="391" y="51"/>
                  </a:lnTo>
                  <a:lnTo>
                    <a:pt x="381" y="62"/>
                  </a:lnTo>
                  <a:lnTo>
                    <a:pt x="380" y="77"/>
                  </a:lnTo>
                  <a:lnTo>
                    <a:pt x="380" y="78"/>
                  </a:lnTo>
                  <a:lnTo>
                    <a:pt x="378" y="80"/>
                  </a:lnTo>
                  <a:lnTo>
                    <a:pt x="380" y="83"/>
                  </a:lnTo>
                  <a:lnTo>
                    <a:pt x="381" y="83"/>
                  </a:lnTo>
                  <a:lnTo>
                    <a:pt x="474" y="83"/>
                  </a:lnTo>
                  <a:lnTo>
                    <a:pt x="473" y="78"/>
                  </a:lnTo>
                  <a:lnTo>
                    <a:pt x="463" y="61"/>
                  </a:lnTo>
                  <a:lnTo>
                    <a:pt x="449" y="50"/>
                  </a:lnTo>
                  <a:lnTo>
                    <a:pt x="431" y="43"/>
                  </a:lnTo>
                  <a:lnTo>
                    <a:pt x="417" y="42"/>
                  </a:lnTo>
                  <a:close/>
                  <a:moveTo>
                    <a:pt x="633" y="37"/>
                  </a:moveTo>
                  <a:lnTo>
                    <a:pt x="619" y="40"/>
                  </a:lnTo>
                  <a:lnTo>
                    <a:pt x="607" y="50"/>
                  </a:lnTo>
                  <a:lnTo>
                    <a:pt x="598" y="64"/>
                  </a:lnTo>
                  <a:lnTo>
                    <a:pt x="601" y="72"/>
                  </a:lnTo>
                  <a:lnTo>
                    <a:pt x="604" y="80"/>
                  </a:lnTo>
                  <a:lnTo>
                    <a:pt x="606" y="86"/>
                  </a:lnTo>
                  <a:lnTo>
                    <a:pt x="694" y="91"/>
                  </a:lnTo>
                  <a:lnTo>
                    <a:pt x="692" y="86"/>
                  </a:lnTo>
                  <a:lnTo>
                    <a:pt x="691" y="80"/>
                  </a:lnTo>
                  <a:lnTo>
                    <a:pt x="684" y="66"/>
                  </a:lnTo>
                  <a:lnTo>
                    <a:pt x="675" y="53"/>
                  </a:lnTo>
                  <a:lnTo>
                    <a:pt x="662" y="43"/>
                  </a:lnTo>
                  <a:lnTo>
                    <a:pt x="647" y="38"/>
                  </a:lnTo>
                  <a:lnTo>
                    <a:pt x="633" y="37"/>
                  </a:lnTo>
                  <a:close/>
                  <a:moveTo>
                    <a:pt x="535" y="35"/>
                  </a:moveTo>
                  <a:lnTo>
                    <a:pt x="522" y="37"/>
                  </a:lnTo>
                  <a:lnTo>
                    <a:pt x="511" y="42"/>
                  </a:lnTo>
                  <a:lnTo>
                    <a:pt x="502" y="51"/>
                  </a:lnTo>
                  <a:lnTo>
                    <a:pt x="492" y="61"/>
                  </a:lnTo>
                  <a:lnTo>
                    <a:pt x="497" y="72"/>
                  </a:lnTo>
                  <a:lnTo>
                    <a:pt x="498" y="83"/>
                  </a:lnTo>
                  <a:lnTo>
                    <a:pt x="580" y="86"/>
                  </a:lnTo>
                  <a:lnTo>
                    <a:pt x="577" y="77"/>
                  </a:lnTo>
                  <a:lnTo>
                    <a:pt x="571" y="64"/>
                  </a:lnTo>
                  <a:lnTo>
                    <a:pt x="561" y="51"/>
                  </a:lnTo>
                  <a:lnTo>
                    <a:pt x="550" y="42"/>
                  </a:lnTo>
                  <a:lnTo>
                    <a:pt x="535" y="35"/>
                  </a:lnTo>
                  <a:close/>
                  <a:moveTo>
                    <a:pt x="288" y="24"/>
                  </a:moveTo>
                  <a:lnTo>
                    <a:pt x="269" y="27"/>
                  </a:lnTo>
                  <a:lnTo>
                    <a:pt x="252" y="35"/>
                  </a:lnTo>
                  <a:lnTo>
                    <a:pt x="237" y="50"/>
                  </a:lnTo>
                  <a:lnTo>
                    <a:pt x="228" y="67"/>
                  </a:lnTo>
                  <a:lnTo>
                    <a:pt x="231" y="77"/>
                  </a:lnTo>
                  <a:lnTo>
                    <a:pt x="234" y="88"/>
                  </a:lnTo>
                  <a:lnTo>
                    <a:pt x="354" y="83"/>
                  </a:lnTo>
                  <a:lnTo>
                    <a:pt x="348" y="66"/>
                  </a:lnTo>
                  <a:lnTo>
                    <a:pt x="338" y="51"/>
                  </a:lnTo>
                  <a:lnTo>
                    <a:pt x="325" y="38"/>
                  </a:lnTo>
                  <a:lnTo>
                    <a:pt x="308" y="29"/>
                  </a:lnTo>
                  <a:lnTo>
                    <a:pt x="288" y="24"/>
                  </a:lnTo>
                  <a:close/>
                  <a:moveTo>
                    <a:pt x="292" y="0"/>
                  </a:moveTo>
                  <a:lnTo>
                    <a:pt x="316" y="5"/>
                  </a:lnTo>
                  <a:lnTo>
                    <a:pt x="338" y="17"/>
                  </a:lnTo>
                  <a:lnTo>
                    <a:pt x="356" y="35"/>
                  </a:lnTo>
                  <a:lnTo>
                    <a:pt x="362" y="43"/>
                  </a:lnTo>
                  <a:lnTo>
                    <a:pt x="367" y="51"/>
                  </a:lnTo>
                  <a:lnTo>
                    <a:pt x="377" y="37"/>
                  </a:lnTo>
                  <a:lnTo>
                    <a:pt x="391" y="25"/>
                  </a:lnTo>
                  <a:lnTo>
                    <a:pt x="410" y="19"/>
                  </a:lnTo>
                  <a:lnTo>
                    <a:pt x="429" y="19"/>
                  </a:lnTo>
                  <a:lnTo>
                    <a:pt x="449" y="24"/>
                  </a:lnTo>
                  <a:lnTo>
                    <a:pt x="466" y="32"/>
                  </a:lnTo>
                  <a:lnTo>
                    <a:pt x="482" y="46"/>
                  </a:lnTo>
                  <a:lnTo>
                    <a:pt x="494" y="32"/>
                  </a:lnTo>
                  <a:lnTo>
                    <a:pt x="506" y="19"/>
                  </a:lnTo>
                  <a:lnTo>
                    <a:pt x="524" y="13"/>
                  </a:lnTo>
                  <a:lnTo>
                    <a:pt x="542" y="13"/>
                  </a:lnTo>
                  <a:lnTo>
                    <a:pt x="559" y="19"/>
                  </a:lnTo>
                  <a:lnTo>
                    <a:pt x="574" y="30"/>
                  </a:lnTo>
                  <a:lnTo>
                    <a:pt x="587" y="45"/>
                  </a:lnTo>
                  <a:lnTo>
                    <a:pt x="598" y="29"/>
                  </a:lnTo>
                  <a:lnTo>
                    <a:pt x="614" y="19"/>
                  </a:lnTo>
                  <a:lnTo>
                    <a:pt x="631" y="14"/>
                  </a:lnTo>
                  <a:lnTo>
                    <a:pt x="649" y="14"/>
                  </a:lnTo>
                  <a:lnTo>
                    <a:pt x="668" y="21"/>
                  </a:lnTo>
                  <a:lnTo>
                    <a:pt x="686" y="30"/>
                  </a:lnTo>
                  <a:lnTo>
                    <a:pt x="700" y="45"/>
                  </a:lnTo>
                  <a:lnTo>
                    <a:pt x="713" y="30"/>
                  </a:lnTo>
                  <a:lnTo>
                    <a:pt x="729" y="22"/>
                  </a:lnTo>
                  <a:lnTo>
                    <a:pt x="747" y="21"/>
                  </a:lnTo>
                  <a:lnTo>
                    <a:pt x="765" y="24"/>
                  </a:lnTo>
                  <a:lnTo>
                    <a:pt x="782" y="32"/>
                  </a:lnTo>
                  <a:lnTo>
                    <a:pt x="797" y="45"/>
                  </a:lnTo>
                  <a:lnTo>
                    <a:pt x="806" y="62"/>
                  </a:lnTo>
                  <a:lnTo>
                    <a:pt x="814" y="85"/>
                  </a:lnTo>
                  <a:lnTo>
                    <a:pt x="816" y="107"/>
                  </a:lnTo>
                  <a:lnTo>
                    <a:pt x="827" y="115"/>
                  </a:lnTo>
                  <a:lnTo>
                    <a:pt x="835" y="128"/>
                  </a:lnTo>
                  <a:lnTo>
                    <a:pt x="840" y="144"/>
                  </a:lnTo>
                  <a:lnTo>
                    <a:pt x="845" y="203"/>
                  </a:lnTo>
                  <a:lnTo>
                    <a:pt x="846" y="263"/>
                  </a:lnTo>
                  <a:lnTo>
                    <a:pt x="846" y="322"/>
                  </a:lnTo>
                  <a:lnTo>
                    <a:pt x="849" y="503"/>
                  </a:lnTo>
                  <a:lnTo>
                    <a:pt x="846" y="684"/>
                  </a:lnTo>
                  <a:lnTo>
                    <a:pt x="843" y="865"/>
                  </a:lnTo>
                  <a:lnTo>
                    <a:pt x="841" y="893"/>
                  </a:lnTo>
                  <a:lnTo>
                    <a:pt x="840" y="922"/>
                  </a:lnTo>
                  <a:lnTo>
                    <a:pt x="833" y="950"/>
                  </a:lnTo>
                  <a:lnTo>
                    <a:pt x="824" y="976"/>
                  </a:lnTo>
                  <a:lnTo>
                    <a:pt x="813" y="992"/>
                  </a:lnTo>
                  <a:lnTo>
                    <a:pt x="800" y="1005"/>
                  </a:lnTo>
                  <a:lnTo>
                    <a:pt x="785" y="1015"/>
                  </a:lnTo>
                  <a:lnTo>
                    <a:pt x="785" y="1016"/>
                  </a:lnTo>
                  <a:lnTo>
                    <a:pt x="785" y="1018"/>
                  </a:lnTo>
                  <a:lnTo>
                    <a:pt x="777" y="1037"/>
                  </a:lnTo>
                  <a:lnTo>
                    <a:pt x="765" y="1051"/>
                  </a:lnTo>
                  <a:lnTo>
                    <a:pt x="747" y="1063"/>
                  </a:lnTo>
                  <a:lnTo>
                    <a:pt x="729" y="1071"/>
                  </a:lnTo>
                  <a:lnTo>
                    <a:pt x="708" y="1075"/>
                  </a:lnTo>
                  <a:lnTo>
                    <a:pt x="689" y="1079"/>
                  </a:lnTo>
                  <a:lnTo>
                    <a:pt x="619" y="1082"/>
                  </a:lnTo>
                  <a:lnTo>
                    <a:pt x="550" y="1083"/>
                  </a:lnTo>
                  <a:lnTo>
                    <a:pt x="479" y="1082"/>
                  </a:lnTo>
                  <a:lnTo>
                    <a:pt x="279" y="1077"/>
                  </a:lnTo>
                  <a:lnTo>
                    <a:pt x="175" y="1072"/>
                  </a:lnTo>
                  <a:lnTo>
                    <a:pt x="135" y="1071"/>
                  </a:lnTo>
                  <a:lnTo>
                    <a:pt x="96" y="1066"/>
                  </a:lnTo>
                  <a:lnTo>
                    <a:pt x="75" y="1056"/>
                  </a:lnTo>
                  <a:lnTo>
                    <a:pt x="59" y="1043"/>
                  </a:lnTo>
                  <a:lnTo>
                    <a:pt x="48" y="1026"/>
                  </a:lnTo>
                  <a:lnTo>
                    <a:pt x="38" y="1007"/>
                  </a:lnTo>
                  <a:lnTo>
                    <a:pt x="34" y="986"/>
                  </a:lnTo>
                  <a:lnTo>
                    <a:pt x="29" y="963"/>
                  </a:lnTo>
                  <a:lnTo>
                    <a:pt x="24" y="901"/>
                  </a:lnTo>
                  <a:lnTo>
                    <a:pt x="24" y="837"/>
                  </a:lnTo>
                  <a:lnTo>
                    <a:pt x="26" y="774"/>
                  </a:lnTo>
                  <a:lnTo>
                    <a:pt x="32" y="572"/>
                  </a:lnTo>
                  <a:lnTo>
                    <a:pt x="42" y="370"/>
                  </a:lnTo>
                  <a:lnTo>
                    <a:pt x="45" y="308"/>
                  </a:lnTo>
                  <a:lnTo>
                    <a:pt x="50" y="245"/>
                  </a:lnTo>
                  <a:lnTo>
                    <a:pt x="59" y="184"/>
                  </a:lnTo>
                  <a:lnTo>
                    <a:pt x="62" y="171"/>
                  </a:lnTo>
                  <a:lnTo>
                    <a:pt x="67" y="159"/>
                  </a:lnTo>
                  <a:lnTo>
                    <a:pt x="51" y="186"/>
                  </a:lnTo>
                  <a:lnTo>
                    <a:pt x="42" y="218"/>
                  </a:lnTo>
                  <a:lnTo>
                    <a:pt x="35" y="248"/>
                  </a:lnTo>
                  <a:lnTo>
                    <a:pt x="32" y="280"/>
                  </a:lnTo>
                  <a:lnTo>
                    <a:pt x="16" y="468"/>
                  </a:lnTo>
                  <a:lnTo>
                    <a:pt x="13" y="641"/>
                  </a:lnTo>
                  <a:lnTo>
                    <a:pt x="18" y="814"/>
                  </a:lnTo>
                  <a:lnTo>
                    <a:pt x="30" y="982"/>
                  </a:lnTo>
                  <a:lnTo>
                    <a:pt x="32" y="1002"/>
                  </a:lnTo>
                  <a:lnTo>
                    <a:pt x="35" y="1023"/>
                  </a:lnTo>
                  <a:lnTo>
                    <a:pt x="40" y="1042"/>
                  </a:lnTo>
                  <a:lnTo>
                    <a:pt x="50" y="1059"/>
                  </a:lnTo>
                  <a:lnTo>
                    <a:pt x="64" y="1071"/>
                  </a:lnTo>
                  <a:lnTo>
                    <a:pt x="83" y="1079"/>
                  </a:lnTo>
                  <a:lnTo>
                    <a:pt x="102" y="1082"/>
                  </a:lnTo>
                  <a:lnTo>
                    <a:pt x="123" y="1085"/>
                  </a:lnTo>
                  <a:lnTo>
                    <a:pt x="143" y="1087"/>
                  </a:lnTo>
                  <a:lnTo>
                    <a:pt x="256" y="1096"/>
                  </a:lnTo>
                  <a:lnTo>
                    <a:pt x="370" y="1101"/>
                  </a:lnTo>
                  <a:lnTo>
                    <a:pt x="486" y="1103"/>
                  </a:lnTo>
                  <a:lnTo>
                    <a:pt x="660" y="1096"/>
                  </a:lnTo>
                  <a:lnTo>
                    <a:pt x="680" y="1095"/>
                  </a:lnTo>
                  <a:lnTo>
                    <a:pt x="700" y="1093"/>
                  </a:lnTo>
                  <a:lnTo>
                    <a:pt x="721" y="1088"/>
                  </a:lnTo>
                  <a:lnTo>
                    <a:pt x="740" y="1083"/>
                  </a:lnTo>
                  <a:lnTo>
                    <a:pt x="760" y="1075"/>
                  </a:lnTo>
                  <a:lnTo>
                    <a:pt x="776" y="1064"/>
                  </a:lnTo>
                  <a:lnTo>
                    <a:pt x="790" y="1050"/>
                  </a:lnTo>
                  <a:lnTo>
                    <a:pt x="798" y="1032"/>
                  </a:lnTo>
                  <a:lnTo>
                    <a:pt x="803" y="1011"/>
                  </a:lnTo>
                  <a:lnTo>
                    <a:pt x="803" y="1010"/>
                  </a:lnTo>
                  <a:lnTo>
                    <a:pt x="805" y="1008"/>
                  </a:lnTo>
                  <a:lnTo>
                    <a:pt x="806" y="1010"/>
                  </a:lnTo>
                  <a:lnTo>
                    <a:pt x="806" y="1011"/>
                  </a:lnTo>
                  <a:lnTo>
                    <a:pt x="805" y="1034"/>
                  </a:lnTo>
                  <a:lnTo>
                    <a:pt x="798" y="1053"/>
                  </a:lnTo>
                  <a:lnTo>
                    <a:pt x="785" y="1069"/>
                  </a:lnTo>
                  <a:lnTo>
                    <a:pt x="769" y="1082"/>
                  </a:lnTo>
                  <a:lnTo>
                    <a:pt x="750" y="1093"/>
                  </a:lnTo>
                  <a:lnTo>
                    <a:pt x="729" y="1099"/>
                  </a:lnTo>
                  <a:lnTo>
                    <a:pt x="708" y="1104"/>
                  </a:lnTo>
                  <a:lnTo>
                    <a:pt x="636" y="1111"/>
                  </a:lnTo>
                  <a:lnTo>
                    <a:pt x="564" y="1114"/>
                  </a:lnTo>
                  <a:lnTo>
                    <a:pt x="490" y="1114"/>
                  </a:lnTo>
                  <a:lnTo>
                    <a:pt x="388" y="1112"/>
                  </a:lnTo>
                  <a:lnTo>
                    <a:pt x="285" y="1107"/>
                  </a:lnTo>
                  <a:lnTo>
                    <a:pt x="218" y="1104"/>
                  </a:lnTo>
                  <a:lnTo>
                    <a:pt x="151" y="1099"/>
                  </a:lnTo>
                  <a:lnTo>
                    <a:pt x="85" y="1090"/>
                  </a:lnTo>
                  <a:lnTo>
                    <a:pt x="64" y="1083"/>
                  </a:lnTo>
                  <a:lnTo>
                    <a:pt x="50" y="1074"/>
                  </a:lnTo>
                  <a:lnTo>
                    <a:pt x="38" y="1061"/>
                  </a:lnTo>
                  <a:lnTo>
                    <a:pt x="30" y="1045"/>
                  </a:lnTo>
                  <a:lnTo>
                    <a:pt x="24" y="1026"/>
                  </a:lnTo>
                  <a:lnTo>
                    <a:pt x="21" y="1007"/>
                  </a:lnTo>
                  <a:lnTo>
                    <a:pt x="11" y="906"/>
                  </a:lnTo>
                  <a:lnTo>
                    <a:pt x="3" y="805"/>
                  </a:lnTo>
                  <a:lnTo>
                    <a:pt x="0" y="667"/>
                  </a:lnTo>
                  <a:lnTo>
                    <a:pt x="1" y="527"/>
                  </a:lnTo>
                  <a:lnTo>
                    <a:pt x="8" y="389"/>
                  </a:lnTo>
                  <a:lnTo>
                    <a:pt x="11" y="343"/>
                  </a:lnTo>
                  <a:lnTo>
                    <a:pt x="16" y="295"/>
                  </a:lnTo>
                  <a:lnTo>
                    <a:pt x="21" y="247"/>
                  </a:lnTo>
                  <a:lnTo>
                    <a:pt x="32" y="200"/>
                  </a:lnTo>
                  <a:lnTo>
                    <a:pt x="40" y="179"/>
                  </a:lnTo>
                  <a:lnTo>
                    <a:pt x="50" y="160"/>
                  </a:lnTo>
                  <a:lnTo>
                    <a:pt x="64" y="143"/>
                  </a:lnTo>
                  <a:lnTo>
                    <a:pt x="62" y="141"/>
                  </a:lnTo>
                  <a:lnTo>
                    <a:pt x="53" y="118"/>
                  </a:lnTo>
                  <a:lnTo>
                    <a:pt x="51" y="96"/>
                  </a:lnTo>
                  <a:lnTo>
                    <a:pt x="58" y="77"/>
                  </a:lnTo>
                  <a:lnTo>
                    <a:pt x="69" y="59"/>
                  </a:lnTo>
                  <a:lnTo>
                    <a:pt x="85" y="45"/>
                  </a:lnTo>
                  <a:lnTo>
                    <a:pt x="104" y="35"/>
                  </a:lnTo>
                  <a:lnTo>
                    <a:pt x="127" y="27"/>
                  </a:lnTo>
                  <a:lnTo>
                    <a:pt x="149" y="24"/>
                  </a:lnTo>
                  <a:lnTo>
                    <a:pt x="170" y="25"/>
                  </a:lnTo>
                  <a:lnTo>
                    <a:pt x="187" y="30"/>
                  </a:lnTo>
                  <a:lnTo>
                    <a:pt x="203" y="40"/>
                  </a:lnTo>
                  <a:lnTo>
                    <a:pt x="215" y="51"/>
                  </a:lnTo>
                  <a:lnTo>
                    <a:pt x="226" y="30"/>
                  </a:lnTo>
                  <a:lnTo>
                    <a:pt x="244" y="13"/>
                  </a:lnTo>
                  <a:lnTo>
                    <a:pt x="266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4864101" y="877888"/>
              <a:ext cx="806450" cy="481013"/>
            </a:xfrm>
            <a:custGeom>
              <a:avLst/>
              <a:gdLst>
                <a:gd name="T0" fmla="*/ 21 w 508"/>
                <a:gd name="T1" fmla="*/ 13 h 303"/>
                <a:gd name="T2" fmla="*/ 21 w 508"/>
                <a:gd name="T3" fmla="*/ 14 h 303"/>
                <a:gd name="T4" fmla="*/ 27 w 508"/>
                <a:gd name="T5" fmla="*/ 284 h 303"/>
                <a:gd name="T6" fmla="*/ 260 w 508"/>
                <a:gd name="T7" fmla="*/ 274 h 303"/>
                <a:gd name="T8" fmla="*/ 491 w 508"/>
                <a:gd name="T9" fmla="*/ 271 h 303"/>
                <a:gd name="T10" fmla="*/ 486 w 508"/>
                <a:gd name="T11" fmla="*/ 147 h 303"/>
                <a:gd name="T12" fmla="*/ 475 w 508"/>
                <a:gd name="T13" fmla="*/ 24 h 303"/>
                <a:gd name="T14" fmla="*/ 361 w 508"/>
                <a:gd name="T15" fmla="*/ 30 h 303"/>
                <a:gd name="T16" fmla="*/ 247 w 508"/>
                <a:gd name="T17" fmla="*/ 29 h 303"/>
                <a:gd name="T18" fmla="*/ 135 w 508"/>
                <a:gd name="T19" fmla="*/ 21 h 303"/>
                <a:gd name="T20" fmla="*/ 21 w 508"/>
                <a:gd name="T21" fmla="*/ 13 h 303"/>
                <a:gd name="T22" fmla="*/ 100 w 508"/>
                <a:gd name="T23" fmla="*/ 0 h 303"/>
                <a:gd name="T24" fmla="*/ 196 w 508"/>
                <a:gd name="T25" fmla="*/ 3 h 303"/>
                <a:gd name="T26" fmla="*/ 290 w 508"/>
                <a:gd name="T27" fmla="*/ 10 h 303"/>
                <a:gd name="T28" fmla="*/ 386 w 508"/>
                <a:gd name="T29" fmla="*/ 11 h 303"/>
                <a:gd name="T30" fmla="*/ 481 w 508"/>
                <a:gd name="T31" fmla="*/ 6 h 303"/>
                <a:gd name="T32" fmla="*/ 484 w 508"/>
                <a:gd name="T33" fmla="*/ 6 h 303"/>
                <a:gd name="T34" fmla="*/ 487 w 508"/>
                <a:gd name="T35" fmla="*/ 10 h 303"/>
                <a:gd name="T36" fmla="*/ 489 w 508"/>
                <a:gd name="T37" fmla="*/ 11 h 303"/>
                <a:gd name="T38" fmla="*/ 491 w 508"/>
                <a:gd name="T39" fmla="*/ 14 h 303"/>
                <a:gd name="T40" fmla="*/ 503 w 508"/>
                <a:gd name="T41" fmla="*/ 147 h 303"/>
                <a:gd name="T42" fmla="*/ 508 w 508"/>
                <a:gd name="T43" fmla="*/ 279 h 303"/>
                <a:gd name="T44" fmla="*/ 508 w 508"/>
                <a:gd name="T45" fmla="*/ 282 h 303"/>
                <a:gd name="T46" fmla="*/ 505 w 508"/>
                <a:gd name="T47" fmla="*/ 285 h 303"/>
                <a:gd name="T48" fmla="*/ 503 w 508"/>
                <a:gd name="T49" fmla="*/ 287 h 303"/>
                <a:gd name="T50" fmla="*/ 500 w 508"/>
                <a:gd name="T51" fmla="*/ 287 h 303"/>
                <a:gd name="T52" fmla="*/ 260 w 508"/>
                <a:gd name="T53" fmla="*/ 293 h 303"/>
                <a:gd name="T54" fmla="*/ 19 w 508"/>
                <a:gd name="T55" fmla="*/ 303 h 303"/>
                <a:gd name="T56" fmla="*/ 15 w 508"/>
                <a:gd name="T57" fmla="*/ 303 h 303"/>
                <a:gd name="T58" fmla="*/ 13 w 508"/>
                <a:gd name="T59" fmla="*/ 300 h 303"/>
                <a:gd name="T60" fmla="*/ 10 w 508"/>
                <a:gd name="T61" fmla="*/ 297 h 303"/>
                <a:gd name="T62" fmla="*/ 10 w 508"/>
                <a:gd name="T63" fmla="*/ 293 h 303"/>
                <a:gd name="T64" fmla="*/ 5 w 508"/>
                <a:gd name="T65" fmla="*/ 14 h 303"/>
                <a:gd name="T66" fmla="*/ 7 w 508"/>
                <a:gd name="T67" fmla="*/ 11 h 303"/>
                <a:gd name="T68" fmla="*/ 5 w 508"/>
                <a:gd name="T69" fmla="*/ 11 h 303"/>
                <a:gd name="T70" fmla="*/ 2 w 508"/>
                <a:gd name="T71" fmla="*/ 10 h 303"/>
                <a:gd name="T72" fmla="*/ 0 w 508"/>
                <a:gd name="T73" fmla="*/ 8 h 303"/>
                <a:gd name="T74" fmla="*/ 0 w 508"/>
                <a:gd name="T75" fmla="*/ 6 h 303"/>
                <a:gd name="T76" fmla="*/ 0 w 508"/>
                <a:gd name="T77" fmla="*/ 3 h 303"/>
                <a:gd name="T78" fmla="*/ 2 w 508"/>
                <a:gd name="T79" fmla="*/ 2 h 303"/>
                <a:gd name="T80" fmla="*/ 5 w 508"/>
                <a:gd name="T81" fmla="*/ 0 h 303"/>
                <a:gd name="T82" fmla="*/ 100 w 508"/>
                <a:gd name="T8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303">
                  <a:moveTo>
                    <a:pt x="21" y="13"/>
                  </a:moveTo>
                  <a:lnTo>
                    <a:pt x="21" y="14"/>
                  </a:lnTo>
                  <a:lnTo>
                    <a:pt x="27" y="284"/>
                  </a:lnTo>
                  <a:lnTo>
                    <a:pt x="260" y="274"/>
                  </a:lnTo>
                  <a:lnTo>
                    <a:pt x="491" y="271"/>
                  </a:lnTo>
                  <a:lnTo>
                    <a:pt x="486" y="147"/>
                  </a:lnTo>
                  <a:lnTo>
                    <a:pt x="475" y="24"/>
                  </a:lnTo>
                  <a:lnTo>
                    <a:pt x="361" y="30"/>
                  </a:lnTo>
                  <a:lnTo>
                    <a:pt x="247" y="29"/>
                  </a:lnTo>
                  <a:lnTo>
                    <a:pt x="135" y="21"/>
                  </a:lnTo>
                  <a:lnTo>
                    <a:pt x="21" y="13"/>
                  </a:lnTo>
                  <a:close/>
                  <a:moveTo>
                    <a:pt x="100" y="0"/>
                  </a:moveTo>
                  <a:lnTo>
                    <a:pt x="196" y="3"/>
                  </a:lnTo>
                  <a:lnTo>
                    <a:pt x="290" y="10"/>
                  </a:lnTo>
                  <a:lnTo>
                    <a:pt x="386" y="11"/>
                  </a:lnTo>
                  <a:lnTo>
                    <a:pt x="481" y="6"/>
                  </a:lnTo>
                  <a:lnTo>
                    <a:pt x="484" y="6"/>
                  </a:lnTo>
                  <a:lnTo>
                    <a:pt x="487" y="10"/>
                  </a:lnTo>
                  <a:lnTo>
                    <a:pt x="489" y="11"/>
                  </a:lnTo>
                  <a:lnTo>
                    <a:pt x="491" y="14"/>
                  </a:lnTo>
                  <a:lnTo>
                    <a:pt x="503" y="147"/>
                  </a:lnTo>
                  <a:lnTo>
                    <a:pt x="508" y="279"/>
                  </a:lnTo>
                  <a:lnTo>
                    <a:pt x="508" y="282"/>
                  </a:lnTo>
                  <a:lnTo>
                    <a:pt x="505" y="285"/>
                  </a:lnTo>
                  <a:lnTo>
                    <a:pt x="503" y="287"/>
                  </a:lnTo>
                  <a:lnTo>
                    <a:pt x="500" y="287"/>
                  </a:lnTo>
                  <a:lnTo>
                    <a:pt x="260" y="293"/>
                  </a:lnTo>
                  <a:lnTo>
                    <a:pt x="19" y="303"/>
                  </a:lnTo>
                  <a:lnTo>
                    <a:pt x="15" y="303"/>
                  </a:lnTo>
                  <a:lnTo>
                    <a:pt x="13" y="300"/>
                  </a:lnTo>
                  <a:lnTo>
                    <a:pt x="10" y="297"/>
                  </a:lnTo>
                  <a:lnTo>
                    <a:pt x="10" y="293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5002213" y="1046163"/>
              <a:ext cx="544513" cy="46038"/>
            </a:xfrm>
            <a:custGeom>
              <a:avLst/>
              <a:gdLst>
                <a:gd name="T0" fmla="*/ 57 w 343"/>
                <a:gd name="T1" fmla="*/ 0 h 29"/>
                <a:gd name="T2" fmla="*/ 112 w 343"/>
                <a:gd name="T3" fmla="*/ 1 h 29"/>
                <a:gd name="T4" fmla="*/ 166 w 343"/>
                <a:gd name="T5" fmla="*/ 6 h 29"/>
                <a:gd name="T6" fmla="*/ 253 w 343"/>
                <a:gd name="T7" fmla="*/ 11 h 29"/>
                <a:gd name="T8" fmla="*/ 338 w 343"/>
                <a:gd name="T9" fmla="*/ 16 h 29"/>
                <a:gd name="T10" fmla="*/ 341 w 343"/>
                <a:gd name="T11" fmla="*/ 17 h 29"/>
                <a:gd name="T12" fmla="*/ 343 w 343"/>
                <a:gd name="T13" fmla="*/ 19 h 29"/>
                <a:gd name="T14" fmla="*/ 343 w 343"/>
                <a:gd name="T15" fmla="*/ 21 h 29"/>
                <a:gd name="T16" fmla="*/ 343 w 343"/>
                <a:gd name="T17" fmla="*/ 22 h 29"/>
                <a:gd name="T18" fmla="*/ 340 w 343"/>
                <a:gd name="T19" fmla="*/ 24 h 29"/>
                <a:gd name="T20" fmla="*/ 299 w 343"/>
                <a:gd name="T21" fmla="*/ 29 h 29"/>
                <a:gd name="T22" fmla="*/ 258 w 343"/>
                <a:gd name="T23" fmla="*/ 27 h 29"/>
                <a:gd name="T24" fmla="*/ 216 w 343"/>
                <a:gd name="T25" fmla="*/ 22 h 29"/>
                <a:gd name="T26" fmla="*/ 176 w 343"/>
                <a:gd name="T27" fmla="*/ 19 h 29"/>
                <a:gd name="T28" fmla="*/ 89 w 343"/>
                <a:gd name="T29" fmla="*/ 11 h 29"/>
                <a:gd name="T30" fmla="*/ 5 w 343"/>
                <a:gd name="T31" fmla="*/ 11 h 29"/>
                <a:gd name="T32" fmla="*/ 1 w 343"/>
                <a:gd name="T33" fmla="*/ 9 h 29"/>
                <a:gd name="T34" fmla="*/ 1 w 343"/>
                <a:gd name="T35" fmla="*/ 8 h 29"/>
                <a:gd name="T36" fmla="*/ 0 w 343"/>
                <a:gd name="T37" fmla="*/ 6 h 29"/>
                <a:gd name="T38" fmla="*/ 1 w 343"/>
                <a:gd name="T39" fmla="*/ 5 h 29"/>
                <a:gd name="T40" fmla="*/ 3 w 343"/>
                <a:gd name="T41" fmla="*/ 3 h 29"/>
                <a:gd name="T42" fmla="*/ 57 w 343"/>
                <a:gd name="T4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3" h="29">
                  <a:moveTo>
                    <a:pt x="57" y="0"/>
                  </a:moveTo>
                  <a:lnTo>
                    <a:pt x="112" y="1"/>
                  </a:lnTo>
                  <a:lnTo>
                    <a:pt x="166" y="6"/>
                  </a:lnTo>
                  <a:lnTo>
                    <a:pt x="253" y="11"/>
                  </a:lnTo>
                  <a:lnTo>
                    <a:pt x="338" y="16"/>
                  </a:lnTo>
                  <a:lnTo>
                    <a:pt x="341" y="17"/>
                  </a:lnTo>
                  <a:lnTo>
                    <a:pt x="343" y="19"/>
                  </a:lnTo>
                  <a:lnTo>
                    <a:pt x="343" y="21"/>
                  </a:lnTo>
                  <a:lnTo>
                    <a:pt x="343" y="22"/>
                  </a:lnTo>
                  <a:lnTo>
                    <a:pt x="340" y="24"/>
                  </a:lnTo>
                  <a:lnTo>
                    <a:pt x="299" y="29"/>
                  </a:lnTo>
                  <a:lnTo>
                    <a:pt x="258" y="27"/>
                  </a:lnTo>
                  <a:lnTo>
                    <a:pt x="216" y="22"/>
                  </a:lnTo>
                  <a:lnTo>
                    <a:pt x="176" y="19"/>
                  </a:lnTo>
                  <a:lnTo>
                    <a:pt x="89" y="11"/>
                  </a:lnTo>
                  <a:lnTo>
                    <a:pt x="5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5014913" y="1150938"/>
              <a:ext cx="503238" cy="38100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9" name="그룹 78"/>
          <p:cNvGrpSpPr/>
          <p:nvPr/>
        </p:nvGrpSpPr>
        <p:grpSpPr>
          <a:xfrm rot="2591738">
            <a:off x="1071499" y="475873"/>
            <a:ext cx="1793354" cy="2642296"/>
            <a:chOff x="1605829" y="2384426"/>
            <a:chExt cx="638897" cy="812800"/>
          </a:xfrm>
        </p:grpSpPr>
        <p:sp>
          <p:nvSpPr>
            <p:cNvPr id="80" name="Freeform 264"/>
            <p:cNvSpPr>
              <a:spLocks/>
            </p:cNvSpPr>
            <p:nvPr/>
          </p:nvSpPr>
          <p:spPr bwMode="auto">
            <a:xfrm>
              <a:off x="1607417" y="2795588"/>
              <a:ext cx="6350" cy="0"/>
            </a:xfrm>
            <a:custGeom>
              <a:avLst/>
              <a:gdLst>
                <a:gd name="T0" fmla="*/ 4 w 4"/>
                <a:gd name="T1" fmla="*/ 1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E7FA"/>
            </a:solidFill>
            <a:ln w="0">
              <a:solidFill>
                <a:srgbClr val="5FE7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auto">
            <a:xfrm>
              <a:off x="1620117" y="2798763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10 w 12"/>
                <a:gd name="T3" fmla="*/ 2 h 2"/>
                <a:gd name="T4" fmla="*/ 8 w 12"/>
                <a:gd name="T5" fmla="*/ 2 h 2"/>
                <a:gd name="T6" fmla="*/ 4 w 12"/>
                <a:gd name="T7" fmla="*/ 2 h 2"/>
                <a:gd name="T8" fmla="*/ 0 w 12"/>
                <a:gd name="T9" fmla="*/ 2 h 2"/>
                <a:gd name="T10" fmla="*/ 4 w 12"/>
                <a:gd name="T11" fmla="*/ 2 h 2"/>
                <a:gd name="T12" fmla="*/ 8 w 12"/>
                <a:gd name="T13" fmla="*/ 2 h 2"/>
                <a:gd name="T14" fmla="*/ 10 w 12"/>
                <a:gd name="T15" fmla="*/ 2 h 2"/>
                <a:gd name="T16" fmla="*/ 12 w 1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FE7FA"/>
            </a:solidFill>
            <a:ln w="0">
              <a:solidFill>
                <a:srgbClr val="5FE7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50"/>
            <p:cNvSpPr>
              <a:spLocks/>
            </p:cNvSpPr>
            <p:nvPr/>
          </p:nvSpPr>
          <p:spPr bwMode="auto">
            <a:xfrm>
              <a:off x="1628054" y="2432050"/>
              <a:ext cx="11113" cy="34925"/>
            </a:xfrm>
            <a:custGeom>
              <a:avLst/>
              <a:gdLst>
                <a:gd name="T0" fmla="*/ 7 w 7"/>
                <a:gd name="T1" fmla="*/ 0 h 22"/>
                <a:gd name="T2" fmla="*/ 7 w 7"/>
                <a:gd name="T3" fmla="*/ 4 h 22"/>
                <a:gd name="T4" fmla="*/ 7 w 7"/>
                <a:gd name="T5" fmla="*/ 21 h 22"/>
                <a:gd name="T6" fmla="*/ 0 w 7"/>
                <a:gd name="T7" fmla="*/ 22 h 22"/>
                <a:gd name="T8" fmla="*/ 0 w 7"/>
                <a:gd name="T9" fmla="*/ 17 h 22"/>
                <a:gd name="T10" fmla="*/ 0 w 7"/>
                <a:gd name="T11" fmla="*/ 17 h 22"/>
                <a:gd name="T12" fmla="*/ 1 w 7"/>
                <a:gd name="T13" fmla="*/ 18 h 22"/>
                <a:gd name="T14" fmla="*/ 3 w 7"/>
                <a:gd name="T15" fmla="*/ 17 h 22"/>
                <a:gd name="T16" fmla="*/ 4 w 7"/>
                <a:gd name="T17" fmla="*/ 15 h 22"/>
                <a:gd name="T18" fmla="*/ 4 w 7"/>
                <a:gd name="T19" fmla="*/ 13 h 22"/>
                <a:gd name="T20" fmla="*/ 3 w 7"/>
                <a:gd name="T21" fmla="*/ 12 h 22"/>
                <a:gd name="T22" fmla="*/ 1 w 7"/>
                <a:gd name="T23" fmla="*/ 10 h 22"/>
                <a:gd name="T24" fmla="*/ 0 w 7"/>
                <a:gd name="T25" fmla="*/ 10 h 22"/>
                <a:gd name="T26" fmla="*/ 0 w 7"/>
                <a:gd name="T27" fmla="*/ 2 h 22"/>
                <a:gd name="T28" fmla="*/ 3 w 7"/>
                <a:gd name="T29" fmla="*/ 1 h 22"/>
                <a:gd name="T30" fmla="*/ 7 w 7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lnTo>
                    <a:pt x="7" y="4"/>
                  </a:lnTo>
                  <a:lnTo>
                    <a:pt x="7" y="21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1"/>
            <p:cNvSpPr>
              <a:spLocks/>
            </p:cNvSpPr>
            <p:nvPr/>
          </p:nvSpPr>
          <p:spPr bwMode="auto">
            <a:xfrm>
              <a:off x="1628054" y="2525713"/>
              <a:ext cx="11113" cy="41275"/>
            </a:xfrm>
            <a:custGeom>
              <a:avLst/>
              <a:gdLst>
                <a:gd name="T0" fmla="*/ 3 w 7"/>
                <a:gd name="T1" fmla="*/ 0 h 26"/>
                <a:gd name="T2" fmla="*/ 7 w 7"/>
                <a:gd name="T3" fmla="*/ 0 h 26"/>
                <a:gd name="T4" fmla="*/ 7 w 7"/>
                <a:gd name="T5" fmla="*/ 26 h 26"/>
                <a:gd name="T6" fmla="*/ 3 w 7"/>
                <a:gd name="T7" fmla="*/ 26 h 26"/>
                <a:gd name="T8" fmla="*/ 0 w 7"/>
                <a:gd name="T9" fmla="*/ 26 h 26"/>
                <a:gd name="T10" fmla="*/ 0 w 7"/>
                <a:gd name="T11" fmla="*/ 15 h 26"/>
                <a:gd name="T12" fmla="*/ 1 w 7"/>
                <a:gd name="T13" fmla="*/ 15 h 26"/>
                <a:gd name="T14" fmla="*/ 3 w 7"/>
                <a:gd name="T15" fmla="*/ 15 h 26"/>
                <a:gd name="T16" fmla="*/ 4 w 7"/>
                <a:gd name="T17" fmla="*/ 14 h 26"/>
                <a:gd name="T18" fmla="*/ 5 w 7"/>
                <a:gd name="T19" fmla="*/ 13 h 26"/>
                <a:gd name="T20" fmla="*/ 5 w 7"/>
                <a:gd name="T21" fmla="*/ 11 h 26"/>
                <a:gd name="T22" fmla="*/ 4 w 7"/>
                <a:gd name="T23" fmla="*/ 10 h 26"/>
                <a:gd name="T24" fmla="*/ 3 w 7"/>
                <a:gd name="T25" fmla="*/ 9 h 26"/>
                <a:gd name="T26" fmla="*/ 0 w 7"/>
                <a:gd name="T27" fmla="*/ 9 h 26"/>
                <a:gd name="T28" fmla="*/ 0 w 7"/>
                <a:gd name="T29" fmla="*/ 0 h 26"/>
                <a:gd name="T30" fmla="*/ 3 w 7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6">
                  <a:moveTo>
                    <a:pt x="3" y="0"/>
                  </a:moveTo>
                  <a:lnTo>
                    <a:pt x="7" y="0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52"/>
            <p:cNvSpPr>
              <a:spLocks/>
            </p:cNvSpPr>
            <p:nvPr/>
          </p:nvSpPr>
          <p:spPr bwMode="auto">
            <a:xfrm>
              <a:off x="1628054" y="2478088"/>
              <a:ext cx="11113" cy="36513"/>
            </a:xfrm>
            <a:custGeom>
              <a:avLst/>
              <a:gdLst>
                <a:gd name="T0" fmla="*/ 3 w 7"/>
                <a:gd name="T1" fmla="*/ 0 h 23"/>
                <a:gd name="T2" fmla="*/ 7 w 7"/>
                <a:gd name="T3" fmla="*/ 0 h 23"/>
                <a:gd name="T4" fmla="*/ 7 w 7"/>
                <a:gd name="T5" fmla="*/ 23 h 23"/>
                <a:gd name="T6" fmla="*/ 3 w 7"/>
                <a:gd name="T7" fmla="*/ 23 h 23"/>
                <a:gd name="T8" fmla="*/ 0 w 7"/>
                <a:gd name="T9" fmla="*/ 23 h 23"/>
                <a:gd name="T10" fmla="*/ 0 w 7"/>
                <a:gd name="T11" fmla="*/ 21 h 23"/>
                <a:gd name="T12" fmla="*/ 0 w 7"/>
                <a:gd name="T13" fmla="*/ 21 h 23"/>
                <a:gd name="T14" fmla="*/ 1 w 7"/>
                <a:gd name="T15" fmla="*/ 21 h 23"/>
                <a:gd name="T16" fmla="*/ 3 w 7"/>
                <a:gd name="T17" fmla="*/ 19 h 23"/>
                <a:gd name="T18" fmla="*/ 4 w 7"/>
                <a:gd name="T19" fmla="*/ 18 h 23"/>
                <a:gd name="T20" fmla="*/ 4 w 7"/>
                <a:gd name="T21" fmla="*/ 17 h 23"/>
                <a:gd name="T22" fmla="*/ 3 w 7"/>
                <a:gd name="T23" fmla="*/ 14 h 23"/>
                <a:gd name="T24" fmla="*/ 1 w 7"/>
                <a:gd name="T25" fmla="*/ 13 h 23"/>
                <a:gd name="T26" fmla="*/ 0 w 7"/>
                <a:gd name="T27" fmla="*/ 13 h 23"/>
                <a:gd name="T28" fmla="*/ 0 w 7"/>
                <a:gd name="T29" fmla="*/ 0 h 23"/>
                <a:gd name="T30" fmla="*/ 3 w 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3">
                  <a:moveTo>
                    <a:pt x="3" y="0"/>
                  </a:moveTo>
                  <a:lnTo>
                    <a:pt x="7" y="0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53"/>
            <p:cNvSpPr>
              <a:spLocks/>
            </p:cNvSpPr>
            <p:nvPr/>
          </p:nvSpPr>
          <p:spPr bwMode="auto">
            <a:xfrm>
              <a:off x="1628054" y="2997200"/>
              <a:ext cx="11113" cy="39688"/>
            </a:xfrm>
            <a:custGeom>
              <a:avLst/>
              <a:gdLst>
                <a:gd name="T0" fmla="*/ 0 w 7"/>
                <a:gd name="T1" fmla="*/ 0 h 25"/>
                <a:gd name="T2" fmla="*/ 3 w 7"/>
                <a:gd name="T3" fmla="*/ 1 h 25"/>
                <a:gd name="T4" fmla="*/ 7 w 7"/>
                <a:gd name="T5" fmla="*/ 2 h 25"/>
                <a:gd name="T6" fmla="*/ 7 w 7"/>
                <a:gd name="T7" fmla="*/ 25 h 25"/>
                <a:gd name="T8" fmla="*/ 4 w 7"/>
                <a:gd name="T9" fmla="*/ 25 h 25"/>
                <a:gd name="T10" fmla="*/ 0 w 7"/>
                <a:gd name="T11" fmla="*/ 23 h 25"/>
                <a:gd name="T12" fmla="*/ 0 w 7"/>
                <a:gd name="T13" fmla="*/ 23 h 25"/>
                <a:gd name="T14" fmla="*/ 0 w 7"/>
                <a:gd name="T15" fmla="*/ 16 h 25"/>
                <a:gd name="T16" fmla="*/ 1 w 7"/>
                <a:gd name="T17" fmla="*/ 17 h 25"/>
                <a:gd name="T18" fmla="*/ 4 w 7"/>
                <a:gd name="T19" fmla="*/ 17 h 25"/>
                <a:gd name="T20" fmla="*/ 5 w 7"/>
                <a:gd name="T21" fmla="*/ 16 h 25"/>
                <a:gd name="T22" fmla="*/ 7 w 7"/>
                <a:gd name="T23" fmla="*/ 14 h 25"/>
                <a:gd name="T24" fmla="*/ 7 w 7"/>
                <a:gd name="T25" fmla="*/ 12 h 25"/>
                <a:gd name="T26" fmla="*/ 5 w 7"/>
                <a:gd name="T27" fmla="*/ 10 h 25"/>
                <a:gd name="T28" fmla="*/ 4 w 7"/>
                <a:gd name="T29" fmla="*/ 10 h 25"/>
                <a:gd name="T30" fmla="*/ 1 w 7"/>
                <a:gd name="T31" fmla="*/ 9 h 25"/>
                <a:gd name="T32" fmla="*/ 0 w 7"/>
                <a:gd name="T33" fmla="*/ 9 h 25"/>
                <a:gd name="T34" fmla="*/ 0 w 7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25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54"/>
            <p:cNvSpPr>
              <a:spLocks/>
            </p:cNvSpPr>
            <p:nvPr/>
          </p:nvSpPr>
          <p:spPr bwMode="auto">
            <a:xfrm>
              <a:off x="1630363" y="2384426"/>
              <a:ext cx="614363" cy="812800"/>
            </a:xfrm>
            <a:custGeom>
              <a:avLst/>
              <a:gdLst>
                <a:gd name="T0" fmla="*/ 365 w 387"/>
                <a:gd name="T1" fmla="*/ 1 h 512"/>
                <a:gd name="T2" fmla="*/ 383 w 387"/>
                <a:gd name="T3" fmla="*/ 13 h 512"/>
                <a:gd name="T4" fmla="*/ 387 w 387"/>
                <a:gd name="T5" fmla="*/ 41 h 512"/>
                <a:gd name="T6" fmla="*/ 386 w 387"/>
                <a:gd name="T7" fmla="*/ 486 h 512"/>
                <a:gd name="T8" fmla="*/ 377 w 387"/>
                <a:gd name="T9" fmla="*/ 505 h 512"/>
                <a:gd name="T10" fmla="*/ 358 w 387"/>
                <a:gd name="T11" fmla="*/ 512 h 512"/>
                <a:gd name="T12" fmla="*/ 35 w 387"/>
                <a:gd name="T13" fmla="*/ 512 h 512"/>
                <a:gd name="T14" fmla="*/ 26 w 387"/>
                <a:gd name="T15" fmla="*/ 512 h 512"/>
                <a:gd name="T16" fmla="*/ 17 w 387"/>
                <a:gd name="T17" fmla="*/ 511 h 512"/>
                <a:gd name="T18" fmla="*/ 2 w 387"/>
                <a:gd name="T19" fmla="*/ 492 h 512"/>
                <a:gd name="T20" fmla="*/ 2 w 387"/>
                <a:gd name="T21" fmla="*/ 482 h 512"/>
                <a:gd name="T22" fmla="*/ 5 w 387"/>
                <a:gd name="T23" fmla="*/ 480 h 512"/>
                <a:gd name="T24" fmla="*/ 6 w 387"/>
                <a:gd name="T25" fmla="*/ 478 h 512"/>
                <a:gd name="T26" fmla="*/ 4 w 387"/>
                <a:gd name="T27" fmla="*/ 475 h 512"/>
                <a:gd name="T28" fmla="*/ 1 w 387"/>
                <a:gd name="T29" fmla="*/ 469 h 512"/>
                <a:gd name="T30" fmla="*/ 8 w 387"/>
                <a:gd name="T31" fmla="*/ 469 h 512"/>
                <a:gd name="T32" fmla="*/ 8 w 387"/>
                <a:gd name="T33" fmla="*/ 480 h 512"/>
                <a:gd name="T34" fmla="*/ 10 w 387"/>
                <a:gd name="T35" fmla="*/ 496 h 512"/>
                <a:gd name="T36" fmla="*/ 25 w 387"/>
                <a:gd name="T37" fmla="*/ 504 h 512"/>
                <a:gd name="T38" fmla="*/ 323 w 387"/>
                <a:gd name="T39" fmla="*/ 505 h 512"/>
                <a:gd name="T40" fmla="*/ 341 w 387"/>
                <a:gd name="T41" fmla="*/ 507 h 512"/>
                <a:gd name="T42" fmla="*/ 362 w 387"/>
                <a:gd name="T43" fmla="*/ 504 h 512"/>
                <a:gd name="T44" fmla="*/ 377 w 387"/>
                <a:gd name="T45" fmla="*/ 495 h 512"/>
                <a:gd name="T46" fmla="*/ 379 w 387"/>
                <a:gd name="T47" fmla="*/ 27 h 512"/>
                <a:gd name="T48" fmla="*/ 370 w 387"/>
                <a:gd name="T49" fmla="*/ 10 h 512"/>
                <a:gd name="T50" fmla="*/ 352 w 387"/>
                <a:gd name="T51" fmla="*/ 7 h 512"/>
                <a:gd name="T52" fmla="*/ 332 w 387"/>
                <a:gd name="T53" fmla="*/ 7 h 512"/>
                <a:gd name="T54" fmla="*/ 34 w 387"/>
                <a:gd name="T55" fmla="*/ 7 h 512"/>
                <a:gd name="T56" fmla="*/ 22 w 387"/>
                <a:gd name="T57" fmla="*/ 8 h 512"/>
                <a:gd name="T58" fmla="*/ 14 w 387"/>
                <a:gd name="T59" fmla="*/ 12 h 512"/>
                <a:gd name="T60" fmla="*/ 10 w 387"/>
                <a:gd name="T61" fmla="*/ 18 h 512"/>
                <a:gd name="T62" fmla="*/ 5 w 387"/>
                <a:gd name="T63" fmla="*/ 22 h 512"/>
                <a:gd name="T64" fmla="*/ 5 w 387"/>
                <a:gd name="T65" fmla="*/ 12 h 512"/>
                <a:gd name="T66" fmla="*/ 27 w 387"/>
                <a:gd name="T67" fmla="*/ 0 h 512"/>
                <a:gd name="T68" fmla="*/ 343 w 387"/>
                <a:gd name="T6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7" h="512">
                  <a:moveTo>
                    <a:pt x="355" y="0"/>
                  </a:moveTo>
                  <a:lnTo>
                    <a:pt x="365" y="1"/>
                  </a:lnTo>
                  <a:lnTo>
                    <a:pt x="375" y="5"/>
                  </a:lnTo>
                  <a:lnTo>
                    <a:pt x="383" y="13"/>
                  </a:lnTo>
                  <a:lnTo>
                    <a:pt x="386" y="26"/>
                  </a:lnTo>
                  <a:lnTo>
                    <a:pt x="387" y="41"/>
                  </a:lnTo>
                  <a:lnTo>
                    <a:pt x="386" y="55"/>
                  </a:lnTo>
                  <a:lnTo>
                    <a:pt x="386" y="486"/>
                  </a:lnTo>
                  <a:lnTo>
                    <a:pt x="383" y="497"/>
                  </a:lnTo>
                  <a:lnTo>
                    <a:pt x="377" y="505"/>
                  </a:lnTo>
                  <a:lnTo>
                    <a:pt x="369" y="509"/>
                  </a:lnTo>
                  <a:lnTo>
                    <a:pt x="358" y="512"/>
                  </a:lnTo>
                  <a:lnTo>
                    <a:pt x="347" y="512"/>
                  </a:lnTo>
                  <a:lnTo>
                    <a:pt x="35" y="512"/>
                  </a:lnTo>
                  <a:lnTo>
                    <a:pt x="31" y="512"/>
                  </a:lnTo>
                  <a:lnTo>
                    <a:pt x="26" y="512"/>
                  </a:lnTo>
                  <a:lnTo>
                    <a:pt x="21" y="512"/>
                  </a:lnTo>
                  <a:lnTo>
                    <a:pt x="17" y="511"/>
                  </a:lnTo>
                  <a:lnTo>
                    <a:pt x="6" y="503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2" y="482"/>
                  </a:lnTo>
                  <a:lnTo>
                    <a:pt x="4" y="482"/>
                  </a:lnTo>
                  <a:lnTo>
                    <a:pt x="5" y="480"/>
                  </a:lnTo>
                  <a:lnTo>
                    <a:pt x="6" y="479"/>
                  </a:lnTo>
                  <a:lnTo>
                    <a:pt x="6" y="478"/>
                  </a:lnTo>
                  <a:lnTo>
                    <a:pt x="6" y="476"/>
                  </a:lnTo>
                  <a:lnTo>
                    <a:pt x="4" y="475"/>
                  </a:lnTo>
                  <a:lnTo>
                    <a:pt x="0" y="474"/>
                  </a:lnTo>
                  <a:lnTo>
                    <a:pt x="1" y="469"/>
                  </a:lnTo>
                  <a:lnTo>
                    <a:pt x="4" y="467"/>
                  </a:lnTo>
                  <a:lnTo>
                    <a:pt x="8" y="469"/>
                  </a:lnTo>
                  <a:lnTo>
                    <a:pt x="8" y="476"/>
                  </a:lnTo>
                  <a:lnTo>
                    <a:pt x="8" y="480"/>
                  </a:lnTo>
                  <a:lnTo>
                    <a:pt x="8" y="486"/>
                  </a:lnTo>
                  <a:lnTo>
                    <a:pt x="10" y="496"/>
                  </a:lnTo>
                  <a:lnTo>
                    <a:pt x="17" y="501"/>
                  </a:lnTo>
                  <a:lnTo>
                    <a:pt x="25" y="504"/>
                  </a:lnTo>
                  <a:lnTo>
                    <a:pt x="35" y="505"/>
                  </a:lnTo>
                  <a:lnTo>
                    <a:pt x="323" y="505"/>
                  </a:lnTo>
                  <a:lnTo>
                    <a:pt x="332" y="505"/>
                  </a:lnTo>
                  <a:lnTo>
                    <a:pt x="341" y="507"/>
                  </a:lnTo>
                  <a:lnTo>
                    <a:pt x="352" y="505"/>
                  </a:lnTo>
                  <a:lnTo>
                    <a:pt x="362" y="504"/>
                  </a:lnTo>
                  <a:lnTo>
                    <a:pt x="370" y="501"/>
                  </a:lnTo>
                  <a:lnTo>
                    <a:pt x="377" y="495"/>
                  </a:lnTo>
                  <a:lnTo>
                    <a:pt x="379" y="486"/>
                  </a:lnTo>
                  <a:lnTo>
                    <a:pt x="379" y="27"/>
                  </a:lnTo>
                  <a:lnTo>
                    <a:pt x="377" y="17"/>
                  </a:lnTo>
                  <a:lnTo>
                    <a:pt x="370" y="10"/>
                  </a:lnTo>
                  <a:lnTo>
                    <a:pt x="362" y="8"/>
                  </a:lnTo>
                  <a:lnTo>
                    <a:pt x="352" y="7"/>
                  </a:lnTo>
                  <a:lnTo>
                    <a:pt x="341" y="7"/>
                  </a:lnTo>
                  <a:lnTo>
                    <a:pt x="332" y="7"/>
                  </a:lnTo>
                  <a:lnTo>
                    <a:pt x="40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1" y="24"/>
                  </a:lnTo>
                  <a:lnTo>
                    <a:pt x="5" y="1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32" y="0"/>
                  </a:lnTo>
                  <a:lnTo>
                    <a:pt x="34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55"/>
            <p:cNvSpPr>
              <a:spLocks/>
            </p:cNvSpPr>
            <p:nvPr/>
          </p:nvSpPr>
          <p:spPr bwMode="auto">
            <a:xfrm>
              <a:off x="1628054" y="2576513"/>
              <a:ext cx="11113" cy="30163"/>
            </a:xfrm>
            <a:custGeom>
              <a:avLst/>
              <a:gdLst>
                <a:gd name="T0" fmla="*/ 3 w 7"/>
                <a:gd name="T1" fmla="*/ 0 h 19"/>
                <a:gd name="T2" fmla="*/ 7 w 7"/>
                <a:gd name="T3" fmla="*/ 2 h 19"/>
                <a:gd name="T4" fmla="*/ 7 w 7"/>
                <a:gd name="T5" fmla="*/ 19 h 19"/>
                <a:gd name="T6" fmla="*/ 3 w 7"/>
                <a:gd name="T7" fmla="*/ 19 h 19"/>
                <a:gd name="T8" fmla="*/ 0 w 7"/>
                <a:gd name="T9" fmla="*/ 19 h 19"/>
                <a:gd name="T10" fmla="*/ 0 w 7"/>
                <a:gd name="T11" fmla="*/ 17 h 19"/>
                <a:gd name="T12" fmla="*/ 1 w 7"/>
                <a:gd name="T13" fmla="*/ 17 h 19"/>
                <a:gd name="T14" fmla="*/ 3 w 7"/>
                <a:gd name="T15" fmla="*/ 17 h 19"/>
                <a:gd name="T16" fmla="*/ 4 w 7"/>
                <a:gd name="T17" fmla="*/ 16 h 19"/>
                <a:gd name="T18" fmla="*/ 5 w 7"/>
                <a:gd name="T19" fmla="*/ 15 h 19"/>
                <a:gd name="T20" fmla="*/ 5 w 7"/>
                <a:gd name="T21" fmla="*/ 13 h 19"/>
                <a:gd name="T22" fmla="*/ 4 w 7"/>
                <a:gd name="T23" fmla="*/ 12 h 19"/>
                <a:gd name="T24" fmla="*/ 3 w 7"/>
                <a:gd name="T25" fmla="*/ 11 h 19"/>
                <a:gd name="T26" fmla="*/ 0 w 7"/>
                <a:gd name="T27" fmla="*/ 11 h 19"/>
                <a:gd name="T28" fmla="*/ 0 w 7"/>
                <a:gd name="T29" fmla="*/ 0 h 19"/>
                <a:gd name="T30" fmla="*/ 3 w 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lnTo>
                    <a:pt x="7" y="2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756"/>
            <p:cNvSpPr>
              <a:spLocks/>
            </p:cNvSpPr>
            <p:nvPr/>
          </p:nvSpPr>
          <p:spPr bwMode="auto">
            <a:xfrm>
              <a:off x="1628054" y="2768600"/>
              <a:ext cx="11113" cy="30163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0 h 19"/>
                <a:gd name="T4" fmla="*/ 7 w 7"/>
                <a:gd name="T5" fmla="*/ 1 h 19"/>
                <a:gd name="T6" fmla="*/ 7 w 7"/>
                <a:gd name="T7" fmla="*/ 19 h 19"/>
                <a:gd name="T8" fmla="*/ 3 w 7"/>
                <a:gd name="T9" fmla="*/ 18 h 19"/>
                <a:gd name="T10" fmla="*/ 0 w 7"/>
                <a:gd name="T11" fmla="*/ 18 h 19"/>
                <a:gd name="T12" fmla="*/ 0 w 7"/>
                <a:gd name="T13" fmla="*/ 13 h 19"/>
                <a:gd name="T14" fmla="*/ 1 w 7"/>
                <a:gd name="T15" fmla="*/ 13 h 19"/>
                <a:gd name="T16" fmla="*/ 3 w 7"/>
                <a:gd name="T17" fmla="*/ 13 h 19"/>
                <a:gd name="T18" fmla="*/ 5 w 7"/>
                <a:gd name="T19" fmla="*/ 12 h 19"/>
                <a:gd name="T20" fmla="*/ 5 w 7"/>
                <a:gd name="T21" fmla="*/ 10 h 19"/>
                <a:gd name="T22" fmla="*/ 5 w 7"/>
                <a:gd name="T23" fmla="*/ 9 h 19"/>
                <a:gd name="T24" fmla="*/ 5 w 7"/>
                <a:gd name="T25" fmla="*/ 8 h 19"/>
                <a:gd name="T26" fmla="*/ 3 w 7"/>
                <a:gd name="T27" fmla="*/ 6 h 19"/>
                <a:gd name="T28" fmla="*/ 0 w 7"/>
                <a:gd name="T29" fmla="*/ 5 h 19"/>
                <a:gd name="T30" fmla="*/ 0 w 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757"/>
            <p:cNvSpPr>
              <a:spLocks/>
            </p:cNvSpPr>
            <p:nvPr/>
          </p:nvSpPr>
          <p:spPr bwMode="auto">
            <a:xfrm>
              <a:off x="1628054" y="3087688"/>
              <a:ext cx="11113" cy="31750"/>
            </a:xfrm>
            <a:custGeom>
              <a:avLst/>
              <a:gdLst>
                <a:gd name="T0" fmla="*/ 1 w 7"/>
                <a:gd name="T1" fmla="*/ 0 h 20"/>
                <a:gd name="T2" fmla="*/ 4 w 7"/>
                <a:gd name="T3" fmla="*/ 2 h 20"/>
                <a:gd name="T4" fmla="*/ 7 w 7"/>
                <a:gd name="T5" fmla="*/ 2 h 20"/>
                <a:gd name="T6" fmla="*/ 7 w 7"/>
                <a:gd name="T7" fmla="*/ 20 h 20"/>
                <a:gd name="T8" fmla="*/ 3 w 7"/>
                <a:gd name="T9" fmla="*/ 19 h 20"/>
                <a:gd name="T10" fmla="*/ 0 w 7"/>
                <a:gd name="T11" fmla="*/ 19 h 20"/>
                <a:gd name="T12" fmla="*/ 0 w 7"/>
                <a:gd name="T13" fmla="*/ 12 h 20"/>
                <a:gd name="T14" fmla="*/ 0 w 7"/>
                <a:gd name="T15" fmla="*/ 14 h 20"/>
                <a:gd name="T16" fmla="*/ 3 w 7"/>
                <a:gd name="T17" fmla="*/ 14 h 20"/>
                <a:gd name="T18" fmla="*/ 4 w 7"/>
                <a:gd name="T19" fmla="*/ 12 h 20"/>
                <a:gd name="T20" fmla="*/ 4 w 7"/>
                <a:gd name="T21" fmla="*/ 11 h 20"/>
                <a:gd name="T22" fmla="*/ 5 w 7"/>
                <a:gd name="T23" fmla="*/ 10 h 20"/>
                <a:gd name="T24" fmla="*/ 4 w 7"/>
                <a:gd name="T25" fmla="*/ 7 h 20"/>
                <a:gd name="T26" fmla="*/ 3 w 7"/>
                <a:gd name="T27" fmla="*/ 7 h 20"/>
                <a:gd name="T28" fmla="*/ 0 w 7"/>
                <a:gd name="T29" fmla="*/ 6 h 20"/>
                <a:gd name="T30" fmla="*/ 0 w 7"/>
                <a:gd name="T31" fmla="*/ 0 h 20"/>
                <a:gd name="T32" fmla="*/ 1 w 7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0">
                  <a:moveTo>
                    <a:pt x="1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20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758"/>
            <p:cNvSpPr>
              <a:spLocks/>
            </p:cNvSpPr>
            <p:nvPr/>
          </p:nvSpPr>
          <p:spPr bwMode="auto">
            <a:xfrm>
              <a:off x="1628054" y="2809875"/>
              <a:ext cx="11113" cy="25400"/>
            </a:xfrm>
            <a:custGeom>
              <a:avLst/>
              <a:gdLst>
                <a:gd name="T0" fmla="*/ 0 w 7"/>
                <a:gd name="T1" fmla="*/ 0 h 16"/>
                <a:gd name="T2" fmla="*/ 4 w 7"/>
                <a:gd name="T3" fmla="*/ 0 h 16"/>
                <a:gd name="T4" fmla="*/ 7 w 7"/>
                <a:gd name="T5" fmla="*/ 1 h 16"/>
                <a:gd name="T6" fmla="*/ 7 w 7"/>
                <a:gd name="T7" fmla="*/ 16 h 16"/>
                <a:gd name="T8" fmla="*/ 3 w 7"/>
                <a:gd name="T9" fmla="*/ 14 h 16"/>
                <a:gd name="T10" fmla="*/ 0 w 7"/>
                <a:gd name="T11" fmla="*/ 13 h 16"/>
                <a:gd name="T12" fmla="*/ 0 w 7"/>
                <a:gd name="T13" fmla="*/ 12 h 16"/>
                <a:gd name="T14" fmla="*/ 3 w 7"/>
                <a:gd name="T15" fmla="*/ 12 h 16"/>
                <a:gd name="T16" fmla="*/ 4 w 7"/>
                <a:gd name="T17" fmla="*/ 12 h 16"/>
                <a:gd name="T18" fmla="*/ 5 w 7"/>
                <a:gd name="T19" fmla="*/ 10 h 16"/>
                <a:gd name="T20" fmla="*/ 5 w 7"/>
                <a:gd name="T21" fmla="*/ 9 h 16"/>
                <a:gd name="T22" fmla="*/ 5 w 7"/>
                <a:gd name="T23" fmla="*/ 7 h 16"/>
                <a:gd name="T24" fmla="*/ 4 w 7"/>
                <a:gd name="T25" fmla="*/ 5 h 16"/>
                <a:gd name="T26" fmla="*/ 3 w 7"/>
                <a:gd name="T27" fmla="*/ 5 h 16"/>
                <a:gd name="T28" fmla="*/ 1 w 7"/>
                <a:gd name="T29" fmla="*/ 5 h 16"/>
                <a:gd name="T30" fmla="*/ 0 w 7"/>
                <a:gd name="T31" fmla="*/ 4 h 16"/>
                <a:gd name="T32" fmla="*/ 0 w 7"/>
                <a:gd name="T33" fmla="*/ 0 h 16"/>
                <a:gd name="T34" fmla="*/ 0 w 7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7" y="16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759"/>
            <p:cNvSpPr>
              <a:spLocks/>
            </p:cNvSpPr>
            <p:nvPr/>
          </p:nvSpPr>
          <p:spPr bwMode="auto">
            <a:xfrm>
              <a:off x="1628054" y="2881313"/>
              <a:ext cx="11113" cy="26988"/>
            </a:xfrm>
            <a:custGeom>
              <a:avLst/>
              <a:gdLst>
                <a:gd name="T0" fmla="*/ 0 w 7"/>
                <a:gd name="T1" fmla="*/ 0 h 17"/>
                <a:gd name="T2" fmla="*/ 3 w 7"/>
                <a:gd name="T3" fmla="*/ 0 h 17"/>
                <a:gd name="T4" fmla="*/ 7 w 7"/>
                <a:gd name="T5" fmla="*/ 1 h 17"/>
                <a:gd name="T6" fmla="*/ 7 w 7"/>
                <a:gd name="T7" fmla="*/ 17 h 17"/>
                <a:gd name="T8" fmla="*/ 0 w 7"/>
                <a:gd name="T9" fmla="*/ 17 h 17"/>
                <a:gd name="T10" fmla="*/ 0 w 7"/>
                <a:gd name="T11" fmla="*/ 11 h 17"/>
                <a:gd name="T12" fmla="*/ 0 w 7"/>
                <a:gd name="T13" fmla="*/ 13 h 17"/>
                <a:gd name="T14" fmla="*/ 3 w 7"/>
                <a:gd name="T15" fmla="*/ 13 h 17"/>
                <a:gd name="T16" fmla="*/ 4 w 7"/>
                <a:gd name="T17" fmla="*/ 11 h 17"/>
                <a:gd name="T18" fmla="*/ 5 w 7"/>
                <a:gd name="T19" fmla="*/ 10 h 17"/>
                <a:gd name="T20" fmla="*/ 5 w 7"/>
                <a:gd name="T21" fmla="*/ 7 h 17"/>
                <a:gd name="T22" fmla="*/ 4 w 7"/>
                <a:gd name="T23" fmla="*/ 6 h 17"/>
                <a:gd name="T24" fmla="*/ 3 w 7"/>
                <a:gd name="T25" fmla="*/ 5 h 17"/>
                <a:gd name="T26" fmla="*/ 1 w 7"/>
                <a:gd name="T27" fmla="*/ 5 h 17"/>
                <a:gd name="T28" fmla="*/ 0 w 7"/>
                <a:gd name="T29" fmla="*/ 5 h 17"/>
                <a:gd name="T30" fmla="*/ 0 w 7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760"/>
            <p:cNvSpPr>
              <a:spLocks/>
            </p:cNvSpPr>
            <p:nvPr/>
          </p:nvSpPr>
          <p:spPr bwMode="auto">
            <a:xfrm>
              <a:off x="1628054" y="3046413"/>
              <a:ext cx="11113" cy="33338"/>
            </a:xfrm>
            <a:custGeom>
              <a:avLst/>
              <a:gdLst>
                <a:gd name="T0" fmla="*/ 0 w 7"/>
                <a:gd name="T1" fmla="*/ 0 h 21"/>
                <a:gd name="T2" fmla="*/ 3 w 7"/>
                <a:gd name="T3" fmla="*/ 0 h 21"/>
                <a:gd name="T4" fmla="*/ 7 w 7"/>
                <a:gd name="T5" fmla="*/ 2 h 21"/>
                <a:gd name="T6" fmla="*/ 7 w 7"/>
                <a:gd name="T7" fmla="*/ 21 h 21"/>
                <a:gd name="T8" fmla="*/ 3 w 7"/>
                <a:gd name="T9" fmla="*/ 20 h 21"/>
                <a:gd name="T10" fmla="*/ 0 w 7"/>
                <a:gd name="T11" fmla="*/ 20 h 21"/>
                <a:gd name="T12" fmla="*/ 0 w 7"/>
                <a:gd name="T13" fmla="*/ 12 h 21"/>
                <a:gd name="T14" fmla="*/ 1 w 7"/>
                <a:gd name="T15" fmla="*/ 13 h 21"/>
                <a:gd name="T16" fmla="*/ 3 w 7"/>
                <a:gd name="T17" fmla="*/ 13 h 21"/>
                <a:gd name="T18" fmla="*/ 4 w 7"/>
                <a:gd name="T19" fmla="*/ 12 h 21"/>
                <a:gd name="T20" fmla="*/ 5 w 7"/>
                <a:gd name="T21" fmla="*/ 11 h 21"/>
                <a:gd name="T22" fmla="*/ 5 w 7"/>
                <a:gd name="T23" fmla="*/ 8 h 21"/>
                <a:gd name="T24" fmla="*/ 5 w 7"/>
                <a:gd name="T25" fmla="*/ 7 h 21"/>
                <a:gd name="T26" fmla="*/ 3 w 7"/>
                <a:gd name="T27" fmla="*/ 5 h 21"/>
                <a:gd name="T28" fmla="*/ 0 w 7"/>
                <a:gd name="T29" fmla="*/ 4 h 21"/>
                <a:gd name="T30" fmla="*/ 0 w 7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7" y="2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761"/>
            <p:cNvSpPr>
              <a:spLocks/>
            </p:cNvSpPr>
            <p:nvPr/>
          </p:nvSpPr>
          <p:spPr bwMode="auto">
            <a:xfrm>
              <a:off x="1628054" y="2843213"/>
              <a:ext cx="11113" cy="26988"/>
            </a:xfrm>
            <a:custGeom>
              <a:avLst/>
              <a:gdLst>
                <a:gd name="T0" fmla="*/ 0 w 7"/>
                <a:gd name="T1" fmla="*/ 0 h 17"/>
                <a:gd name="T2" fmla="*/ 3 w 7"/>
                <a:gd name="T3" fmla="*/ 0 h 17"/>
                <a:gd name="T4" fmla="*/ 4 w 7"/>
                <a:gd name="T5" fmla="*/ 1 h 17"/>
                <a:gd name="T6" fmla="*/ 7 w 7"/>
                <a:gd name="T7" fmla="*/ 1 h 17"/>
                <a:gd name="T8" fmla="*/ 7 w 7"/>
                <a:gd name="T9" fmla="*/ 17 h 17"/>
                <a:gd name="T10" fmla="*/ 0 w 7"/>
                <a:gd name="T11" fmla="*/ 16 h 17"/>
                <a:gd name="T12" fmla="*/ 0 w 7"/>
                <a:gd name="T13" fmla="*/ 13 h 17"/>
                <a:gd name="T14" fmla="*/ 0 w 7"/>
                <a:gd name="T15" fmla="*/ 13 h 17"/>
                <a:gd name="T16" fmla="*/ 3 w 7"/>
                <a:gd name="T17" fmla="*/ 13 h 17"/>
                <a:gd name="T18" fmla="*/ 4 w 7"/>
                <a:gd name="T19" fmla="*/ 12 h 17"/>
                <a:gd name="T20" fmla="*/ 5 w 7"/>
                <a:gd name="T21" fmla="*/ 10 h 17"/>
                <a:gd name="T22" fmla="*/ 5 w 7"/>
                <a:gd name="T23" fmla="*/ 9 h 17"/>
                <a:gd name="T24" fmla="*/ 4 w 7"/>
                <a:gd name="T25" fmla="*/ 7 h 17"/>
                <a:gd name="T26" fmla="*/ 3 w 7"/>
                <a:gd name="T27" fmla="*/ 7 h 17"/>
                <a:gd name="T28" fmla="*/ 1 w 7"/>
                <a:gd name="T29" fmla="*/ 5 h 17"/>
                <a:gd name="T30" fmla="*/ 0 w 7"/>
                <a:gd name="T31" fmla="*/ 5 h 17"/>
                <a:gd name="T32" fmla="*/ 0 w 7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762"/>
            <p:cNvSpPr>
              <a:spLocks/>
            </p:cNvSpPr>
            <p:nvPr/>
          </p:nvSpPr>
          <p:spPr bwMode="auto">
            <a:xfrm>
              <a:off x="1628054" y="2690813"/>
              <a:ext cx="11113" cy="31750"/>
            </a:xfrm>
            <a:custGeom>
              <a:avLst/>
              <a:gdLst>
                <a:gd name="T0" fmla="*/ 0 w 7"/>
                <a:gd name="T1" fmla="*/ 0 h 20"/>
                <a:gd name="T2" fmla="*/ 3 w 7"/>
                <a:gd name="T3" fmla="*/ 2 h 20"/>
                <a:gd name="T4" fmla="*/ 7 w 7"/>
                <a:gd name="T5" fmla="*/ 3 h 20"/>
                <a:gd name="T6" fmla="*/ 7 w 7"/>
                <a:gd name="T7" fmla="*/ 20 h 20"/>
                <a:gd name="T8" fmla="*/ 3 w 7"/>
                <a:gd name="T9" fmla="*/ 19 h 20"/>
                <a:gd name="T10" fmla="*/ 0 w 7"/>
                <a:gd name="T11" fmla="*/ 19 h 20"/>
                <a:gd name="T12" fmla="*/ 0 w 7"/>
                <a:gd name="T13" fmla="*/ 12 h 20"/>
                <a:gd name="T14" fmla="*/ 1 w 7"/>
                <a:gd name="T15" fmla="*/ 13 h 20"/>
                <a:gd name="T16" fmla="*/ 3 w 7"/>
                <a:gd name="T17" fmla="*/ 12 h 20"/>
                <a:gd name="T18" fmla="*/ 4 w 7"/>
                <a:gd name="T19" fmla="*/ 11 h 20"/>
                <a:gd name="T20" fmla="*/ 5 w 7"/>
                <a:gd name="T21" fmla="*/ 10 h 20"/>
                <a:gd name="T22" fmla="*/ 4 w 7"/>
                <a:gd name="T23" fmla="*/ 8 h 20"/>
                <a:gd name="T24" fmla="*/ 3 w 7"/>
                <a:gd name="T25" fmla="*/ 7 h 20"/>
                <a:gd name="T26" fmla="*/ 1 w 7"/>
                <a:gd name="T27" fmla="*/ 6 h 20"/>
                <a:gd name="T28" fmla="*/ 0 w 7"/>
                <a:gd name="T29" fmla="*/ 6 h 20"/>
                <a:gd name="T30" fmla="*/ 0 w 7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lnTo>
                    <a:pt x="7" y="20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763"/>
            <p:cNvSpPr>
              <a:spLocks/>
            </p:cNvSpPr>
            <p:nvPr/>
          </p:nvSpPr>
          <p:spPr bwMode="auto">
            <a:xfrm>
              <a:off x="1628054" y="2652713"/>
              <a:ext cx="11113" cy="30163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0 h 19"/>
                <a:gd name="T4" fmla="*/ 7 w 7"/>
                <a:gd name="T5" fmla="*/ 1 h 19"/>
                <a:gd name="T6" fmla="*/ 7 w 7"/>
                <a:gd name="T7" fmla="*/ 19 h 19"/>
                <a:gd name="T8" fmla="*/ 3 w 7"/>
                <a:gd name="T9" fmla="*/ 18 h 19"/>
                <a:gd name="T10" fmla="*/ 0 w 7"/>
                <a:gd name="T11" fmla="*/ 18 h 19"/>
                <a:gd name="T12" fmla="*/ 0 w 7"/>
                <a:gd name="T13" fmla="*/ 15 h 19"/>
                <a:gd name="T14" fmla="*/ 3 w 7"/>
                <a:gd name="T15" fmla="*/ 15 h 19"/>
                <a:gd name="T16" fmla="*/ 4 w 7"/>
                <a:gd name="T17" fmla="*/ 14 h 19"/>
                <a:gd name="T18" fmla="*/ 5 w 7"/>
                <a:gd name="T19" fmla="*/ 13 h 19"/>
                <a:gd name="T20" fmla="*/ 5 w 7"/>
                <a:gd name="T21" fmla="*/ 11 h 19"/>
                <a:gd name="T22" fmla="*/ 5 w 7"/>
                <a:gd name="T23" fmla="*/ 10 h 19"/>
                <a:gd name="T24" fmla="*/ 4 w 7"/>
                <a:gd name="T25" fmla="*/ 9 h 19"/>
                <a:gd name="T26" fmla="*/ 3 w 7"/>
                <a:gd name="T27" fmla="*/ 9 h 19"/>
                <a:gd name="T28" fmla="*/ 0 w 7"/>
                <a:gd name="T29" fmla="*/ 7 h 19"/>
                <a:gd name="T30" fmla="*/ 0 w 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764"/>
            <p:cNvSpPr>
              <a:spLocks/>
            </p:cNvSpPr>
            <p:nvPr/>
          </p:nvSpPr>
          <p:spPr bwMode="auto">
            <a:xfrm>
              <a:off x="1628054" y="2917825"/>
              <a:ext cx="11113" cy="28575"/>
            </a:xfrm>
            <a:custGeom>
              <a:avLst/>
              <a:gdLst>
                <a:gd name="T0" fmla="*/ 0 w 7"/>
                <a:gd name="T1" fmla="*/ 0 h 18"/>
                <a:gd name="T2" fmla="*/ 3 w 7"/>
                <a:gd name="T3" fmla="*/ 0 h 18"/>
                <a:gd name="T4" fmla="*/ 7 w 7"/>
                <a:gd name="T5" fmla="*/ 1 h 18"/>
                <a:gd name="T6" fmla="*/ 7 w 7"/>
                <a:gd name="T7" fmla="*/ 18 h 18"/>
                <a:gd name="T8" fmla="*/ 3 w 7"/>
                <a:gd name="T9" fmla="*/ 18 h 18"/>
                <a:gd name="T10" fmla="*/ 0 w 7"/>
                <a:gd name="T11" fmla="*/ 18 h 18"/>
                <a:gd name="T12" fmla="*/ 0 w 7"/>
                <a:gd name="T13" fmla="*/ 12 h 18"/>
                <a:gd name="T14" fmla="*/ 3 w 7"/>
                <a:gd name="T15" fmla="*/ 13 h 18"/>
                <a:gd name="T16" fmla="*/ 4 w 7"/>
                <a:gd name="T17" fmla="*/ 12 h 18"/>
                <a:gd name="T18" fmla="*/ 5 w 7"/>
                <a:gd name="T19" fmla="*/ 11 h 18"/>
                <a:gd name="T20" fmla="*/ 5 w 7"/>
                <a:gd name="T21" fmla="*/ 9 h 18"/>
                <a:gd name="T22" fmla="*/ 5 w 7"/>
                <a:gd name="T23" fmla="*/ 8 h 18"/>
                <a:gd name="T24" fmla="*/ 4 w 7"/>
                <a:gd name="T25" fmla="*/ 7 h 18"/>
                <a:gd name="T26" fmla="*/ 3 w 7"/>
                <a:gd name="T27" fmla="*/ 5 h 18"/>
                <a:gd name="T28" fmla="*/ 1 w 7"/>
                <a:gd name="T29" fmla="*/ 5 h 18"/>
                <a:gd name="T30" fmla="*/ 0 w 7"/>
                <a:gd name="T31" fmla="*/ 5 h 18"/>
                <a:gd name="T32" fmla="*/ 0 w 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765"/>
            <p:cNvSpPr>
              <a:spLocks/>
            </p:cNvSpPr>
            <p:nvPr/>
          </p:nvSpPr>
          <p:spPr bwMode="auto">
            <a:xfrm>
              <a:off x="1628054" y="2616200"/>
              <a:ext cx="11113" cy="25400"/>
            </a:xfrm>
            <a:custGeom>
              <a:avLst/>
              <a:gdLst>
                <a:gd name="T0" fmla="*/ 3 w 7"/>
                <a:gd name="T1" fmla="*/ 0 h 16"/>
                <a:gd name="T2" fmla="*/ 7 w 7"/>
                <a:gd name="T3" fmla="*/ 2 h 16"/>
                <a:gd name="T4" fmla="*/ 7 w 7"/>
                <a:gd name="T5" fmla="*/ 16 h 16"/>
                <a:gd name="T6" fmla="*/ 0 w 7"/>
                <a:gd name="T7" fmla="*/ 16 h 16"/>
                <a:gd name="T8" fmla="*/ 0 w 7"/>
                <a:gd name="T9" fmla="*/ 13 h 16"/>
                <a:gd name="T10" fmla="*/ 0 w 7"/>
                <a:gd name="T11" fmla="*/ 13 h 16"/>
                <a:gd name="T12" fmla="*/ 1 w 7"/>
                <a:gd name="T13" fmla="*/ 13 h 16"/>
                <a:gd name="T14" fmla="*/ 3 w 7"/>
                <a:gd name="T15" fmla="*/ 13 h 16"/>
                <a:gd name="T16" fmla="*/ 4 w 7"/>
                <a:gd name="T17" fmla="*/ 12 h 16"/>
                <a:gd name="T18" fmla="*/ 4 w 7"/>
                <a:gd name="T19" fmla="*/ 9 h 16"/>
                <a:gd name="T20" fmla="*/ 3 w 7"/>
                <a:gd name="T21" fmla="*/ 8 h 16"/>
                <a:gd name="T22" fmla="*/ 1 w 7"/>
                <a:gd name="T23" fmla="*/ 7 h 16"/>
                <a:gd name="T24" fmla="*/ 0 w 7"/>
                <a:gd name="T25" fmla="*/ 6 h 16"/>
                <a:gd name="T26" fmla="*/ 0 w 7"/>
                <a:gd name="T27" fmla="*/ 0 h 16"/>
                <a:gd name="T28" fmla="*/ 0 w 7"/>
                <a:gd name="T29" fmla="*/ 0 h 16"/>
                <a:gd name="T30" fmla="*/ 3 w 7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lnTo>
                    <a:pt x="7" y="2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766"/>
            <p:cNvSpPr>
              <a:spLocks/>
            </p:cNvSpPr>
            <p:nvPr/>
          </p:nvSpPr>
          <p:spPr bwMode="auto">
            <a:xfrm>
              <a:off x="1628054" y="2957513"/>
              <a:ext cx="11113" cy="31750"/>
            </a:xfrm>
            <a:custGeom>
              <a:avLst/>
              <a:gdLst>
                <a:gd name="T0" fmla="*/ 3 w 7"/>
                <a:gd name="T1" fmla="*/ 0 h 20"/>
                <a:gd name="T2" fmla="*/ 7 w 7"/>
                <a:gd name="T3" fmla="*/ 1 h 20"/>
                <a:gd name="T4" fmla="*/ 7 w 7"/>
                <a:gd name="T5" fmla="*/ 20 h 20"/>
                <a:gd name="T6" fmla="*/ 3 w 7"/>
                <a:gd name="T7" fmla="*/ 18 h 20"/>
                <a:gd name="T8" fmla="*/ 0 w 7"/>
                <a:gd name="T9" fmla="*/ 18 h 20"/>
                <a:gd name="T10" fmla="*/ 0 w 7"/>
                <a:gd name="T11" fmla="*/ 14 h 20"/>
                <a:gd name="T12" fmla="*/ 0 w 7"/>
                <a:gd name="T13" fmla="*/ 14 h 20"/>
                <a:gd name="T14" fmla="*/ 3 w 7"/>
                <a:gd name="T15" fmla="*/ 14 h 20"/>
                <a:gd name="T16" fmla="*/ 4 w 7"/>
                <a:gd name="T17" fmla="*/ 13 h 20"/>
                <a:gd name="T18" fmla="*/ 5 w 7"/>
                <a:gd name="T19" fmla="*/ 12 h 20"/>
                <a:gd name="T20" fmla="*/ 5 w 7"/>
                <a:gd name="T21" fmla="*/ 10 h 20"/>
                <a:gd name="T22" fmla="*/ 4 w 7"/>
                <a:gd name="T23" fmla="*/ 8 h 20"/>
                <a:gd name="T24" fmla="*/ 3 w 7"/>
                <a:gd name="T25" fmla="*/ 8 h 20"/>
                <a:gd name="T26" fmla="*/ 0 w 7"/>
                <a:gd name="T27" fmla="*/ 7 h 20"/>
                <a:gd name="T28" fmla="*/ 0 w 7"/>
                <a:gd name="T29" fmla="*/ 1 h 20"/>
                <a:gd name="T30" fmla="*/ 3 w 7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0">
                  <a:moveTo>
                    <a:pt x="3" y="0"/>
                  </a:moveTo>
                  <a:lnTo>
                    <a:pt x="7" y="1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767"/>
            <p:cNvSpPr>
              <a:spLocks/>
            </p:cNvSpPr>
            <p:nvPr/>
          </p:nvSpPr>
          <p:spPr bwMode="auto">
            <a:xfrm>
              <a:off x="1628054" y="2733675"/>
              <a:ext cx="11113" cy="26988"/>
            </a:xfrm>
            <a:custGeom>
              <a:avLst/>
              <a:gdLst>
                <a:gd name="T0" fmla="*/ 0 w 7"/>
                <a:gd name="T1" fmla="*/ 0 h 17"/>
                <a:gd name="T2" fmla="*/ 3 w 7"/>
                <a:gd name="T3" fmla="*/ 0 h 17"/>
                <a:gd name="T4" fmla="*/ 7 w 7"/>
                <a:gd name="T5" fmla="*/ 1 h 17"/>
                <a:gd name="T6" fmla="*/ 7 w 7"/>
                <a:gd name="T7" fmla="*/ 17 h 17"/>
                <a:gd name="T8" fmla="*/ 0 w 7"/>
                <a:gd name="T9" fmla="*/ 15 h 17"/>
                <a:gd name="T10" fmla="*/ 0 w 7"/>
                <a:gd name="T11" fmla="*/ 11 h 17"/>
                <a:gd name="T12" fmla="*/ 3 w 7"/>
                <a:gd name="T13" fmla="*/ 11 h 17"/>
                <a:gd name="T14" fmla="*/ 4 w 7"/>
                <a:gd name="T15" fmla="*/ 10 h 17"/>
                <a:gd name="T16" fmla="*/ 5 w 7"/>
                <a:gd name="T17" fmla="*/ 9 h 17"/>
                <a:gd name="T18" fmla="*/ 5 w 7"/>
                <a:gd name="T19" fmla="*/ 7 h 17"/>
                <a:gd name="T20" fmla="*/ 5 w 7"/>
                <a:gd name="T21" fmla="*/ 6 h 17"/>
                <a:gd name="T22" fmla="*/ 4 w 7"/>
                <a:gd name="T23" fmla="*/ 5 h 17"/>
                <a:gd name="T24" fmla="*/ 3 w 7"/>
                <a:gd name="T25" fmla="*/ 4 h 17"/>
                <a:gd name="T26" fmla="*/ 0 w 7"/>
                <a:gd name="T27" fmla="*/ 4 h 17"/>
                <a:gd name="T28" fmla="*/ 0 w 7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768"/>
            <p:cNvSpPr>
              <a:spLocks/>
            </p:cNvSpPr>
            <p:nvPr/>
          </p:nvSpPr>
          <p:spPr bwMode="auto">
            <a:xfrm>
              <a:off x="1609004" y="2420938"/>
              <a:ext cx="47625" cy="39688"/>
            </a:xfrm>
            <a:custGeom>
              <a:avLst/>
              <a:gdLst>
                <a:gd name="T0" fmla="*/ 20 w 30"/>
                <a:gd name="T1" fmla="*/ 0 h 25"/>
                <a:gd name="T2" fmla="*/ 24 w 30"/>
                <a:gd name="T3" fmla="*/ 2 h 25"/>
                <a:gd name="T4" fmla="*/ 28 w 30"/>
                <a:gd name="T5" fmla="*/ 3 h 25"/>
                <a:gd name="T6" fmla="*/ 30 w 30"/>
                <a:gd name="T7" fmla="*/ 4 h 25"/>
                <a:gd name="T8" fmla="*/ 30 w 30"/>
                <a:gd name="T9" fmla="*/ 5 h 25"/>
                <a:gd name="T10" fmla="*/ 29 w 30"/>
                <a:gd name="T11" fmla="*/ 7 h 25"/>
                <a:gd name="T12" fmla="*/ 29 w 30"/>
                <a:gd name="T13" fmla="*/ 8 h 25"/>
                <a:gd name="T14" fmla="*/ 26 w 30"/>
                <a:gd name="T15" fmla="*/ 9 h 25"/>
                <a:gd name="T16" fmla="*/ 25 w 30"/>
                <a:gd name="T17" fmla="*/ 9 h 25"/>
                <a:gd name="T18" fmla="*/ 21 w 30"/>
                <a:gd name="T19" fmla="*/ 8 h 25"/>
                <a:gd name="T20" fmla="*/ 19 w 30"/>
                <a:gd name="T21" fmla="*/ 7 h 25"/>
                <a:gd name="T22" fmla="*/ 15 w 30"/>
                <a:gd name="T23" fmla="*/ 8 h 25"/>
                <a:gd name="T24" fmla="*/ 12 w 30"/>
                <a:gd name="T25" fmla="*/ 9 h 25"/>
                <a:gd name="T26" fmla="*/ 9 w 30"/>
                <a:gd name="T27" fmla="*/ 11 h 25"/>
                <a:gd name="T28" fmla="*/ 8 w 30"/>
                <a:gd name="T29" fmla="*/ 12 h 25"/>
                <a:gd name="T30" fmla="*/ 8 w 30"/>
                <a:gd name="T31" fmla="*/ 13 h 25"/>
                <a:gd name="T32" fmla="*/ 8 w 30"/>
                <a:gd name="T33" fmla="*/ 15 h 25"/>
                <a:gd name="T34" fmla="*/ 9 w 30"/>
                <a:gd name="T35" fmla="*/ 16 h 25"/>
                <a:gd name="T36" fmla="*/ 12 w 30"/>
                <a:gd name="T37" fmla="*/ 17 h 25"/>
                <a:gd name="T38" fmla="*/ 13 w 30"/>
                <a:gd name="T39" fmla="*/ 17 h 25"/>
                <a:gd name="T40" fmla="*/ 15 w 30"/>
                <a:gd name="T41" fmla="*/ 19 h 25"/>
                <a:gd name="T42" fmla="*/ 16 w 30"/>
                <a:gd name="T43" fmla="*/ 20 h 25"/>
                <a:gd name="T44" fmla="*/ 16 w 30"/>
                <a:gd name="T45" fmla="*/ 22 h 25"/>
                <a:gd name="T46" fmla="*/ 15 w 30"/>
                <a:gd name="T47" fmla="*/ 24 h 25"/>
                <a:gd name="T48" fmla="*/ 13 w 30"/>
                <a:gd name="T49" fmla="*/ 25 h 25"/>
                <a:gd name="T50" fmla="*/ 12 w 30"/>
                <a:gd name="T51" fmla="*/ 24 h 25"/>
                <a:gd name="T52" fmla="*/ 12 w 30"/>
                <a:gd name="T53" fmla="*/ 24 h 25"/>
                <a:gd name="T54" fmla="*/ 8 w 30"/>
                <a:gd name="T55" fmla="*/ 22 h 25"/>
                <a:gd name="T56" fmla="*/ 6 w 30"/>
                <a:gd name="T57" fmla="*/ 21 h 25"/>
                <a:gd name="T58" fmla="*/ 3 w 30"/>
                <a:gd name="T59" fmla="*/ 19 h 25"/>
                <a:gd name="T60" fmla="*/ 2 w 30"/>
                <a:gd name="T61" fmla="*/ 16 h 25"/>
                <a:gd name="T62" fmla="*/ 0 w 30"/>
                <a:gd name="T63" fmla="*/ 12 h 25"/>
                <a:gd name="T64" fmla="*/ 2 w 30"/>
                <a:gd name="T65" fmla="*/ 9 h 25"/>
                <a:gd name="T66" fmla="*/ 4 w 30"/>
                <a:gd name="T67" fmla="*/ 5 h 25"/>
                <a:gd name="T68" fmla="*/ 7 w 30"/>
                <a:gd name="T69" fmla="*/ 3 h 25"/>
                <a:gd name="T70" fmla="*/ 12 w 30"/>
                <a:gd name="T71" fmla="*/ 2 h 25"/>
                <a:gd name="T72" fmla="*/ 16 w 30"/>
                <a:gd name="T73" fmla="*/ 0 h 25"/>
                <a:gd name="T74" fmla="*/ 20 w 30"/>
                <a:gd name="T7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25">
                  <a:moveTo>
                    <a:pt x="20" y="0"/>
                  </a:moveTo>
                  <a:lnTo>
                    <a:pt x="24" y="2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769"/>
            <p:cNvSpPr>
              <a:spLocks/>
            </p:cNvSpPr>
            <p:nvPr/>
          </p:nvSpPr>
          <p:spPr bwMode="auto">
            <a:xfrm>
              <a:off x="1607417" y="2465388"/>
              <a:ext cx="47625" cy="46038"/>
            </a:xfrm>
            <a:custGeom>
              <a:avLst/>
              <a:gdLst>
                <a:gd name="T0" fmla="*/ 20 w 30"/>
                <a:gd name="T1" fmla="*/ 0 h 29"/>
                <a:gd name="T2" fmla="*/ 27 w 30"/>
                <a:gd name="T3" fmla="*/ 1 h 29"/>
                <a:gd name="T4" fmla="*/ 29 w 30"/>
                <a:gd name="T5" fmla="*/ 2 h 29"/>
                <a:gd name="T6" fmla="*/ 30 w 30"/>
                <a:gd name="T7" fmla="*/ 4 h 29"/>
                <a:gd name="T8" fmla="*/ 30 w 30"/>
                <a:gd name="T9" fmla="*/ 5 h 29"/>
                <a:gd name="T10" fmla="*/ 29 w 30"/>
                <a:gd name="T11" fmla="*/ 8 h 29"/>
                <a:gd name="T12" fmla="*/ 27 w 30"/>
                <a:gd name="T13" fmla="*/ 8 h 29"/>
                <a:gd name="T14" fmla="*/ 26 w 30"/>
                <a:gd name="T15" fmla="*/ 8 h 29"/>
                <a:gd name="T16" fmla="*/ 20 w 30"/>
                <a:gd name="T17" fmla="*/ 8 h 29"/>
                <a:gd name="T18" fmla="*/ 16 w 30"/>
                <a:gd name="T19" fmla="*/ 8 h 29"/>
                <a:gd name="T20" fmla="*/ 13 w 30"/>
                <a:gd name="T21" fmla="*/ 8 h 29"/>
                <a:gd name="T22" fmla="*/ 10 w 30"/>
                <a:gd name="T23" fmla="*/ 8 h 29"/>
                <a:gd name="T24" fmla="*/ 8 w 30"/>
                <a:gd name="T25" fmla="*/ 10 h 29"/>
                <a:gd name="T26" fmla="*/ 7 w 30"/>
                <a:gd name="T27" fmla="*/ 11 h 29"/>
                <a:gd name="T28" fmla="*/ 7 w 30"/>
                <a:gd name="T29" fmla="*/ 14 h 29"/>
                <a:gd name="T30" fmla="*/ 8 w 30"/>
                <a:gd name="T31" fmla="*/ 17 h 29"/>
                <a:gd name="T32" fmla="*/ 10 w 30"/>
                <a:gd name="T33" fmla="*/ 18 h 29"/>
                <a:gd name="T34" fmla="*/ 13 w 30"/>
                <a:gd name="T35" fmla="*/ 21 h 29"/>
                <a:gd name="T36" fmla="*/ 14 w 30"/>
                <a:gd name="T37" fmla="*/ 21 h 29"/>
                <a:gd name="T38" fmla="*/ 16 w 30"/>
                <a:gd name="T39" fmla="*/ 22 h 29"/>
                <a:gd name="T40" fmla="*/ 17 w 30"/>
                <a:gd name="T41" fmla="*/ 25 h 29"/>
                <a:gd name="T42" fmla="*/ 17 w 30"/>
                <a:gd name="T43" fmla="*/ 26 h 29"/>
                <a:gd name="T44" fmla="*/ 16 w 30"/>
                <a:gd name="T45" fmla="*/ 27 h 29"/>
                <a:gd name="T46" fmla="*/ 14 w 30"/>
                <a:gd name="T47" fmla="*/ 29 h 29"/>
                <a:gd name="T48" fmla="*/ 13 w 30"/>
                <a:gd name="T49" fmla="*/ 29 h 29"/>
                <a:gd name="T50" fmla="*/ 13 w 30"/>
                <a:gd name="T51" fmla="*/ 29 h 29"/>
                <a:gd name="T52" fmla="*/ 8 w 30"/>
                <a:gd name="T53" fmla="*/ 26 h 29"/>
                <a:gd name="T54" fmla="*/ 4 w 30"/>
                <a:gd name="T55" fmla="*/ 22 h 29"/>
                <a:gd name="T56" fmla="*/ 1 w 30"/>
                <a:gd name="T57" fmla="*/ 18 h 29"/>
                <a:gd name="T58" fmla="*/ 0 w 30"/>
                <a:gd name="T59" fmla="*/ 15 h 29"/>
                <a:gd name="T60" fmla="*/ 0 w 30"/>
                <a:gd name="T61" fmla="*/ 11 h 29"/>
                <a:gd name="T62" fmla="*/ 1 w 30"/>
                <a:gd name="T63" fmla="*/ 8 h 29"/>
                <a:gd name="T64" fmla="*/ 3 w 30"/>
                <a:gd name="T65" fmla="*/ 5 h 29"/>
                <a:gd name="T66" fmla="*/ 5 w 30"/>
                <a:gd name="T67" fmla="*/ 2 h 29"/>
                <a:gd name="T68" fmla="*/ 9 w 30"/>
                <a:gd name="T69" fmla="*/ 1 h 29"/>
                <a:gd name="T70" fmla="*/ 13 w 30"/>
                <a:gd name="T71" fmla="*/ 1 h 29"/>
                <a:gd name="T72" fmla="*/ 20 w 30"/>
                <a:gd name="T7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29">
                  <a:moveTo>
                    <a:pt x="20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770"/>
            <p:cNvSpPr>
              <a:spLocks/>
            </p:cNvSpPr>
            <p:nvPr/>
          </p:nvSpPr>
          <p:spPr bwMode="auto">
            <a:xfrm>
              <a:off x="1607417" y="2514600"/>
              <a:ext cx="47625" cy="34925"/>
            </a:xfrm>
            <a:custGeom>
              <a:avLst/>
              <a:gdLst>
                <a:gd name="T0" fmla="*/ 13 w 30"/>
                <a:gd name="T1" fmla="*/ 0 h 22"/>
                <a:gd name="T2" fmla="*/ 16 w 30"/>
                <a:gd name="T3" fmla="*/ 0 h 22"/>
                <a:gd name="T4" fmla="*/ 20 w 30"/>
                <a:gd name="T5" fmla="*/ 0 h 22"/>
                <a:gd name="T6" fmla="*/ 24 w 30"/>
                <a:gd name="T7" fmla="*/ 1 h 22"/>
                <a:gd name="T8" fmla="*/ 29 w 30"/>
                <a:gd name="T9" fmla="*/ 4 h 22"/>
                <a:gd name="T10" fmla="*/ 30 w 30"/>
                <a:gd name="T11" fmla="*/ 5 h 22"/>
                <a:gd name="T12" fmla="*/ 30 w 30"/>
                <a:gd name="T13" fmla="*/ 7 h 22"/>
                <a:gd name="T14" fmla="*/ 29 w 30"/>
                <a:gd name="T15" fmla="*/ 8 h 22"/>
                <a:gd name="T16" fmla="*/ 29 w 30"/>
                <a:gd name="T17" fmla="*/ 9 h 22"/>
                <a:gd name="T18" fmla="*/ 26 w 30"/>
                <a:gd name="T19" fmla="*/ 11 h 22"/>
                <a:gd name="T20" fmla="*/ 25 w 30"/>
                <a:gd name="T21" fmla="*/ 9 h 22"/>
                <a:gd name="T22" fmla="*/ 20 w 30"/>
                <a:gd name="T23" fmla="*/ 7 h 22"/>
                <a:gd name="T24" fmla="*/ 16 w 30"/>
                <a:gd name="T25" fmla="*/ 7 h 22"/>
                <a:gd name="T26" fmla="*/ 13 w 30"/>
                <a:gd name="T27" fmla="*/ 7 h 22"/>
                <a:gd name="T28" fmla="*/ 10 w 30"/>
                <a:gd name="T29" fmla="*/ 7 h 22"/>
                <a:gd name="T30" fmla="*/ 8 w 30"/>
                <a:gd name="T31" fmla="*/ 9 h 22"/>
                <a:gd name="T32" fmla="*/ 7 w 30"/>
                <a:gd name="T33" fmla="*/ 11 h 22"/>
                <a:gd name="T34" fmla="*/ 7 w 30"/>
                <a:gd name="T35" fmla="*/ 12 h 22"/>
                <a:gd name="T36" fmla="*/ 8 w 30"/>
                <a:gd name="T37" fmla="*/ 13 h 22"/>
                <a:gd name="T38" fmla="*/ 13 w 30"/>
                <a:gd name="T39" fmla="*/ 16 h 22"/>
                <a:gd name="T40" fmla="*/ 16 w 30"/>
                <a:gd name="T41" fmla="*/ 16 h 22"/>
                <a:gd name="T42" fmla="*/ 17 w 30"/>
                <a:gd name="T43" fmla="*/ 17 h 22"/>
                <a:gd name="T44" fmla="*/ 18 w 30"/>
                <a:gd name="T45" fmla="*/ 18 h 22"/>
                <a:gd name="T46" fmla="*/ 18 w 30"/>
                <a:gd name="T47" fmla="*/ 20 h 22"/>
                <a:gd name="T48" fmla="*/ 17 w 30"/>
                <a:gd name="T49" fmla="*/ 21 h 22"/>
                <a:gd name="T50" fmla="*/ 16 w 30"/>
                <a:gd name="T51" fmla="*/ 22 h 22"/>
                <a:gd name="T52" fmla="*/ 14 w 30"/>
                <a:gd name="T53" fmla="*/ 22 h 22"/>
                <a:gd name="T54" fmla="*/ 13 w 30"/>
                <a:gd name="T55" fmla="*/ 22 h 22"/>
                <a:gd name="T56" fmla="*/ 9 w 30"/>
                <a:gd name="T57" fmla="*/ 21 h 22"/>
                <a:gd name="T58" fmla="*/ 7 w 30"/>
                <a:gd name="T59" fmla="*/ 20 h 22"/>
                <a:gd name="T60" fmla="*/ 3 w 30"/>
                <a:gd name="T61" fmla="*/ 18 h 22"/>
                <a:gd name="T62" fmla="*/ 1 w 30"/>
                <a:gd name="T63" fmla="*/ 16 h 22"/>
                <a:gd name="T64" fmla="*/ 0 w 30"/>
                <a:gd name="T65" fmla="*/ 13 h 22"/>
                <a:gd name="T66" fmla="*/ 0 w 30"/>
                <a:gd name="T67" fmla="*/ 9 h 22"/>
                <a:gd name="T68" fmla="*/ 1 w 30"/>
                <a:gd name="T69" fmla="*/ 7 h 22"/>
                <a:gd name="T70" fmla="*/ 3 w 30"/>
                <a:gd name="T71" fmla="*/ 3 h 22"/>
                <a:gd name="T72" fmla="*/ 7 w 30"/>
                <a:gd name="T73" fmla="*/ 1 h 22"/>
                <a:gd name="T74" fmla="*/ 9 w 30"/>
                <a:gd name="T75" fmla="*/ 0 h 22"/>
                <a:gd name="T76" fmla="*/ 13 w 30"/>
                <a:gd name="T7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22">
                  <a:moveTo>
                    <a:pt x="13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771"/>
            <p:cNvSpPr>
              <a:spLocks/>
            </p:cNvSpPr>
            <p:nvPr/>
          </p:nvSpPr>
          <p:spPr bwMode="auto">
            <a:xfrm>
              <a:off x="1607417" y="2566988"/>
              <a:ext cx="46038" cy="36513"/>
            </a:xfrm>
            <a:custGeom>
              <a:avLst/>
              <a:gdLst>
                <a:gd name="T0" fmla="*/ 16 w 29"/>
                <a:gd name="T1" fmla="*/ 0 h 23"/>
                <a:gd name="T2" fmla="*/ 20 w 29"/>
                <a:gd name="T3" fmla="*/ 0 h 23"/>
                <a:gd name="T4" fmla="*/ 24 w 29"/>
                <a:gd name="T5" fmla="*/ 1 h 23"/>
                <a:gd name="T6" fmla="*/ 27 w 29"/>
                <a:gd name="T7" fmla="*/ 4 h 23"/>
                <a:gd name="T8" fmla="*/ 29 w 29"/>
                <a:gd name="T9" fmla="*/ 5 h 23"/>
                <a:gd name="T10" fmla="*/ 29 w 29"/>
                <a:gd name="T11" fmla="*/ 8 h 23"/>
                <a:gd name="T12" fmla="*/ 27 w 29"/>
                <a:gd name="T13" fmla="*/ 9 h 23"/>
                <a:gd name="T14" fmla="*/ 26 w 29"/>
                <a:gd name="T15" fmla="*/ 10 h 23"/>
                <a:gd name="T16" fmla="*/ 24 w 29"/>
                <a:gd name="T17" fmla="*/ 9 h 23"/>
                <a:gd name="T18" fmla="*/ 20 w 29"/>
                <a:gd name="T19" fmla="*/ 8 h 23"/>
                <a:gd name="T20" fmla="*/ 16 w 29"/>
                <a:gd name="T21" fmla="*/ 6 h 23"/>
                <a:gd name="T22" fmla="*/ 13 w 29"/>
                <a:gd name="T23" fmla="*/ 6 h 23"/>
                <a:gd name="T24" fmla="*/ 10 w 29"/>
                <a:gd name="T25" fmla="*/ 8 h 23"/>
                <a:gd name="T26" fmla="*/ 8 w 29"/>
                <a:gd name="T27" fmla="*/ 9 h 23"/>
                <a:gd name="T28" fmla="*/ 7 w 29"/>
                <a:gd name="T29" fmla="*/ 10 h 23"/>
                <a:gd name="T30" fmla="*/ 7 w 29"/>
                <a:gd name="T31" fmla="*/ 12 h 23"/>
                <a:gd name="T32" fmla="*/ 7 w 29"/>
                <a:gd name="T33" fmla="*/ 13 h 23"/>
                <a:gd name="T34" fmla="*/ 7 w 29"/>
                <a:gd name="T35" fmla="*/ 13 h 23"/>
                <a:gd name="T36" fmla="*/ 8 w 29"/>
                <a:gd name="T37" fmla="*/ 14 h 23"/>
                <a:gd name="T38" fmla="*/ 10 w 29"/>
                <a:gd name="T39" fmla="*/ 16 h 23"/>
                <a:gd name="T40" fmla="*/ 13 w 29"/>
                <a:gd name="T41" fmla="*/ 17 h 23"/>
                <a:gd name="T42" fmla="*/ 16 w 29"/>
                <a:gd name="T43" fmla="*/ 17 h 23"/>
                <a:gd name="T44" fmla="*/ 17 w 29"/>
                <a:gd name="T45" fmla="*/ 18 h 23"/>
                <a:gd name="T46" fmla="*/ 18 w 29"/>
                <a:gd name="T47" fmla="*/ 19 h 23"/>
                <a:gd name="T48" fmla="*/ 18 w 29"/>
                <a:gd name="T49" fmla="*/ 21 h 23"/>
                <a:gd name="T50" fmla="*/ 17 w 29"/>
                <a:gd name="T51" fmla="*/ 22 h 23"/>
                <a:gd name="T52" fmla="*/ 16 w 29"/>
                <a:gd name="T53" fmla="*/ 23 h 23"/>
                <a:gd name="T54" fmla="*/ 14 w 29"/>
                <a:gd name="T55" fmla="*/ 23 h 23"/>
                <a:gd name="T56" fmla="*/ 13 w 29"/>
                <a:gd name="T57" fmla="*/ 23 h 23"/>
                <a:gd name="T58" fmla="*/ 9 w 29"/>
                <a:gd name="T59" fmla="*/ 22 h 23"/>
                <a:gd name="T60" fmla="*/ 5 w 29"/>
                <a:gd name="T61" fmla="*/ 21 h 23"/>
                <a:gd name="T62" fmla="*/ 3 w 29"/>
                <a:gd name="T63" fmla="*/ 19 h 23"/>
                <a:gd name="T64" fmla="*/ 1 w 29"/>
                <a:gd name="T65" fmla="*/ 17 h 23"/>
                <a:gd name="T66" fmla="*/ 0 w 29"/>
                <a:gd name="T67" fmla="*/ 13 h 23"/>
                <a:gd name="T68" fmla="*/ 0 w 29"/>
                <a:gd name="T69" fmla="*/ 9 h 23"/>
                <a:gd name="T70" fmla="*/ 3 w 29"/>
                <a:gd name="T71" fmla="*/ 5 h 23"/>
                <a:gd name="T72" fmla="*/ 5 w 29"/>
                <a:gd name="T73" fmla="*/ 2 h 23"/>
                <a:gd name="T74" fmla="*/ 9 w 29"/>
                <a:gd name="T75" fmla="*/ 1 h 23"/>
                <a:gd name="T76" fmla="*/ 13 w 29"/>
                <a:gd name="T77" fmla="*/ 0 h 23"/>
                <a:gd name="T78" fmla="*/ 16 w 29"/>
                <a:gd name="T7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3">
                  <a:moveTo>
                    <a:pt x="16" y="0"/>
                  </a:moveTo>
                  <a:lnTo>
                    <a:pt x="20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772"/>
            <p:cNvSpPr>
              <a:spLocks/>
            </p:cNvSpPr>
            <p:nvPr/>
          </p:nvSpPr>
          <p:spPr bwMode="auto">
            <a:xfrm>
              <a:off x="1607417" y="2641600"/>
              <a:ext cx="46038" cy="34925"/>
            </a:xfrm>
            <a:custGeom>
              <a:avLst/>
              <a:gdLst>
                <a:gd name="T0" fmla="*/ 13 w 29"/>
                <a:gd name="T1" fmla="*/ 0 h 22"/>
                <a:gd name="T2" fmla="*/ 20 w 29"/>
                <a:gd name="T3" fmla="*/ 0 h 22"/>
                <a:gd name="T4" fmla="*/ 24 w 29"/>
                <a:gd name="T5" fmla="*/ 1 h 22"/>
                <a:gd name="T6" fmla="*/ 27 w 29"/>
                <a:gd name="T7" fmla="*/ 3 h 22"/>
                <a:gd name="T8" fmla="*/ 29 w 29"/>
                <a:gd name="T9" fmla="*/ 4 h 22"/>
                <a:gd name="T10" fmla="*/ 29 w 29"/>
                <a:gd name="T11" fmla="*/ 7 h 22"/>
                <a:gd name="T12" fmla="*/ 29 w 29"/>
                <a:gd name="T13" fmla="*/ 8 h 22"/>
                <a:gd name="T14" fmla="*/ 27 w 29"/>
                <a:gd name="T15" fmla="*/ 9 h 22"/>
                <a:gd name="T16" fmla="*/ 25 w 29"/>
                <a:gd name="T17" fmla="*/ 9 h 22"/>
                <a:gd name="T18" fmla="*/ 24 w 29"/>
                <a:gd name="T19" fmla="*/ 9 h 22"/>
                <a:gd name="T20" fmla="*/ 20 w 29"/>
                <a:gd name="T21" fmla="*/ 8 h 22"/>
                <a:gd name="T22" fmla="*/ 16 w 29"/>
                <a:gd name="T23" fmla="*/ 7 h 22"/>
                <a:gd name="T24" fmla="*/ 13 w 29"/>
                <a:gd name="T25" fmla="*/ 7 h 22"/>
                <a:gd name="T26" fmla="*/ 10 w 29"/>
                <a:gd name="T27" fmla="*/ 7 h 22"/>
                <a:gd name="T28" fmla="*/ 9 w 29"/>
                <a:gd name="T29" fmla="*/ 8 h 22"/>
                <a:gd name="T30" fmla="*/ 7 w 29"/>
                <a:gd name="T31" fmla="*/ 9 h 22"/>
                <a:gd name="T32" fmla="*/ 7 w 29"/>
                <a:gd name="T33" fmla="*/ 10 h 22"/>
                <a:gd name="T34" fmla="*/ 8 w 29"/>
                <a:gd name="T35" fmla="*/ 13 h 22"/>
                <a:gd name="T36" fmla="*/ 10 w 29"/>
                <a:gd name="T37" fmla="*/ 14 h 22"/>
                <a:gd name="T38" fmla="*/ 13 w 29"/>
                <a:gd name="T39" fmla="*/ 14 h 22"/>
                <a:gd name="T40" fmla="*/ 16 w 29"/>
                <a:gd name="T41" fmla="*/ 16 h 22"/>
                <a:gd name="T42" fmla="*/ 17 w 29"/>
                <a:gd name="T43" fmla="*/ 16 h 22"/>
                <a:gd name="T44" fmla="*/ 18 w 29"/>
                <a:gd name="T45" fmla="*/ 17 h 22"/>
                <a:gd name="T46" fmla="*/ 18 w 29"/>
                <a:gd name="T47" fmla="*/ 18 h 22"/>
                <a:gd name="T48" fmla="*/ 18 w 29"/>
                <a:gd name="T49" fmla="*/ 20 h 22"/>
                <a:gd name="T50" fmla="*/ 17 w 29"/>
                <a:gd name="T51" fmla="*/ 21 h 22"/>
                <a:gd name="T52" fmla="*/ 16 w 29"/>
                <a:gd name="T53" fmla="*/ 22 h 22"/>
                <a:gd name="T54" fmla="*/ 13 w 29"/>
                <a:gd name="T55" fmla="*/ 22 h 22"/>
                <a:gd name="T56" fmla="*/ 8 w 29"/>
                <a:gd name="T57" fmla="*/ 21 h 22"/>
                <a:gd name="T58" fmla="*/ 5 w 29"/>
                <a:gd name="T59" fmla="*/ 18 h 22"/>
                <a:gd name="T60" fmla="*/ 1 w 29"/>
                <a:gd name="T61" fmla="*/ 16 h 22"/>
                <a:gd name="T62" fmla="*/ 0 w 29"/>
                <a:gd name="T63" fmla="*/ 12 h 22"/>
                <a:gd name="T64" fmla="*/ 0 w 29"/>
                <a:gd name="T65" fmla="*/ 8 h 22"/>
                <a:gd name="T66" fmla="*/ 3 w 29"/>
                <a:gd name="T67" fmla="*/ 4 h 22"/>
                <a:gd name="T68" fmla="*/ 5 w 29"/>
                <a:gd name="T69" fmla="*/ 1 h 22"/>
                <a:gd name="T70" fmla="*/ 9 w 29"/>
                <a:gd name="T71" fmla="*/ 0 h 22"/>
                <a:gd name="T72" fmla="*/ 13 w 29"/>
                <a:gd name="T7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2">
                  <a:moveTo>
                    <a:pt x="13" y="0"/>
                  </a:move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773"/>
            <p:cNvSpPr>
              <a:spLocks/>
            </p:cNvSpPr>
            <p:nvPr/>
          </p:nvSpPr>
          <p:spPr bwMode="auto">
            <a:xfrm>
              <a:off x="1612179" y="2606675"/>
              <a:ext cx="38100" cy="30163"/>
            </a:xfrm>
            <a:custGeom>
              <a:avLst/>
              <a:gdLst>
                <a:gd name="T0" fmla="*/ 13 w 24"/>
                <a:gd name="T1" fmla="*/ 0 h 19"/>
                <a:gd name="T2" fmla="*/ 17 w 24"/>
                <a:gd name="T3" fmla="*/ 0 h 19"/>
                <a:gd name="T4" fmla="*/ 21 w 24"/>
                <a:gd name="T5" fmla="*/ 1 h 19"/>
                <a:gd name="T6" fmla="*/ 23 w 24"/>
                <a:gd name="T7" fmla="*/ 4 h 19"/>
                <a:gd name="T8" fmla="*/ 24 w 24"/>
                <a:gd name="T9" fmla="*/ 5 h 19"/>
                <a:gd name="T10" fmla="*/ 24 w 24"/>
                <a:gd name="T11" fmla="*/ 8 h 19"/>
                <a:gd name="T12" fmla="*/ 23 w 24"/>
                <a:gd name="T13" fmla="*/ 9 h 19"/>
                <a:gd name="T14" fmla="*/ 22 w 24"/>
                <a:gd name="T15" fmla="*/ 10 h 19"/>
                <a:gd name="T16" fmla="*/ 19 w 24"/>
                <a:gd name="T17" fmla="*/ 9 h 19"/>
                <a:gd name="T18" fmla="*/ 17 w 24"/>
                <a:gd name="T19" fmla="*/ 8 h 19"/>
                <a:gd name="T20" fmla="*/ 13 w 24"/>
                <a:gd name="T21" fmla="*/ 6 h 19"/>
                <a:gd name="T22" fmla="*/ 10 w 24"/>
                <a:gd name="T23" fmla="*/ 6 h 19"/>
                <a:gd name="T24" fmla="*/ 10 w 24"/>
                <a:gd name="T25" fmla="*/ 6 h 19"/>
                <a:gd name="T26" fmla="*/ 7 w 24"/>
                <a:gd name="T27" fmla="*/ 8 h 19"/>
                <a:gd name="T28" fmla="*/ 7 w 24"/>
                <a:gd name="T29" fmla="*/ 9 h 19"/>
                <a:gd name="T30" fmla="*/ 7 w 24"/>
                <a:gd name="T31" fmla="*/ 10 h 19"/>
                <a:gd name="T32" fmla="*/ 10 w 24"/>
                <a:gd name="T33" fmla="*/ 12 h 19"/>
                <a:gd name="T34" fmla="*/ 11 w 24"/>
                <a:gd name="T35" fmla="*/ 13 h 19"/>
                <a:gd name="T36" fmla="*/ 13 w 24"/>
                <a:gd name="T37" fmla="*/ 14 h 19"/>
                <a:gd name="T38" fmla="*/ 14 w 24"/>
                <a:gd name="T39" fmla="*/ 15 h 19"/>
                <a:gd name="T40" fmla="*/ 14 w 24"/>
                <a:gd name="T41" fmla="*/ 18 h 19"/>
                <a:gd name="T42" fmla="*/ 13 w 24"/>
                <a:gd name="T43" fmla="*/ 19 h 19"/>
                <a:gd name="T44" fmla="*/ 11 w 24"/>
                <a:gd name="T45" fmla="*/ 19 h 19"/>
                <a:gd name="T46" fmla="*/ 10 w 24"/>
                <a:gd name="T47" fmla="*/ 19 h 19"/>
                <a:gd name="T48" fmla="*/ 10 w 24"/>
                <a:gd name="T49" fmla="*/ 19 h 19"/>
                <a:gd name="T50" fmla="*/ 6 w 24"/>
                <a:gd name="T51" fmla="*/ 18 h 19"/>
                <a:gd name="T52" fmla="*/ 2 w 24"/>
                <a:gd name="T53" fmla="*/ 15 h 19"/>
                <a:gd name="T54" fmla="*/ 1 w 24"/>
                <a:gd name="T55" fmla="*/ 12 h 19"/>
                <a:gd name="T56" fmla="*/ 0 w 24"/>
                <a:gd name="T57" fmla="*/ 9 h 19"/>
                <a:gd name="T58" fmla="*/ 1 w 24"/>
                <a:gd name="T59" fmla="*/ 5 h 19"/>
                <a:gd name="T60" fmla="*/ 4 w 24"/>
                <a:gd name="T61" fmla="*/ 2 h 19"/>
                <a:gd name="T62" fmla="*/ 6 w 24"/>
                <a:gd name="T63" fmla="*/ 0 h 19"/>
                <a:gd name="T64" fmla="*/ 10 w 24"/>
                <a:gd name="T65" fmla="*/ 0 h 19"/>
                <a:gd name="T66" fmla="*/ 13 w 24"/>
                <a:gd name="T6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9">
                  <a:moveTo>
                    <a:pt x="13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774"/>
            <p:cNvSpPr>
              <a:spLocks/>
            </p:cNvSpPr>
            <p:nvPr/>
          </p:nvSpPr>
          <p:spPr bwMode="auto">
            <a:xfrm>
              <a:off x="1605829" y="2679700"/>
              <a:ext cx="44450" cy="31750"/>
            </a:xfrm>
            <a:custGeom>
              <a:avLst/>
              <a:gdLst>
                <a:gd name="T0" fmla="*/ 10 w 28"/>
                <a:gd name="T1" fmla="*/ 0 h 20"/>
                <a:gd name="T2" fmla="*/ 14 w 28"/>
                <a:gd name="T3" fmla="*/ 1 h 20"/>
                <a:gd name="T4" fmla="*/ 17 w 28"/>
                <a:gd name="T5" fmla="*/ 1 h 20"/>
                <a:gd name="T6" fmla="*/ 21 w 28"/>
                <a:gd name="T7" fmla="*/ 2 h 20"/>
                <a:gd name="T8" fmla="*/ 25 w 28"/>
                <a:gd name="T9" fmla="*/ 5 h 20"/>
                <a:gd name="T10" fmla="*/ 27 w 28"/>
                <a:gd name="T11" fmla="*/ 7 h 20"/>
                <a:gd name="T12" fmla="*/ 28 w 28"/>
                <a:gd name="T13" fmla="*/ 9 h 20"/>
                <a:gd name="T14" fmla="*/ 28 w 28"/>
                <a:gd name="T15" fmla="*/ 11 h 20"/>
                <a:gd name="T16" fmla="*/ 26 w 28"/>
                <a:gd name="T17" fmla="*/ 13 h 20"/>
                <a:gd name="T18" fmla="*/ 25 w 28"/>
                <a:gd name="T19" fmla="*/ 13 h 20"/>
                <a:gd name="T20" fmla="*/ 22 w 28"/>
                <a:gd name="T21" fmla="*/ 11 h 20"/>
                <a:gd name="T22" fmla="*/ 21 w 28"/>
                <a:gd name="T23" fmla="*/ 10 h 20"/>
                <a:gd name="T24" fmla="*/ 17 w 28"/>
                <a:gd name="T25" fmla="*/ 9 h 20"/>
                <a:gd name="T26" fmla="*/ 14 w 28"/>
                <a:gd name="T27" fmla="*/ 7 h 20"/>
                <a:gd name="T28" fmla="*/ 10 w 28"/>
                <a:gd name="T29" fmla="*/ 7 h 20"/>
                <a:gd name="T30" fmla="*/ 8 w 28"/>
                <a:gd name="T31" fmla="*/ 9 h 20"/>
                <a:gd name="T32" fmla="*/ 6 w 28"/>
                <a:gd name="T33" fmla="*/ 9 h 20"/>
                <a:gd name="T34" fmla="*/ 8 w 28"/>
                <a:gd name="T35" fmla="*/ 9 h 20"/>
                <a:gd name="T36" fmla="*/ 9 w 28"/>
                <a:gd name="T37" fmla="*/ 11 h 20"/>
                <a:gd name="T38" fmla="*/ 14 w 28"/>
                <a:gd name="T39" fmla="*/ 13 h 20"/>
                <a:gd name="T40" fmla="*/ 15 w 28"/>
                <a:gd name="T41" fmla="*/ 13 h 20"/>
                <a:gd name="T42" fmla="*/ 17 w 28"/>
                <a:gd name="T43" fmla="*/ 14 h 20"/>
                <a:gd name="T44" fmla="*/ 18 w 28"/>
                <a:gd name="T45" fmla="*/ 15 h 20"/>
                <a:gd name="T46" fmla="*/ 19 w 28"/>
                <a:gd name="T47" fmla="*/ 17 h 20"/>
                <a:gd name="T48" fmla="*/ 18 w 28"/>
                <a:gd name="T49" fmla="*/ 18 h 20"/>
                <a:gd name="T50" fmla="*/ 17 w 28"/>
                <a:gd name="T51" fmla="*/ 19 h 20"/>
                <a:gd name="T52" fmla="*/ 15 w 28"/>
                <a:gd name="T53" fmla="*/ 20 h 20"/>
                <a:gd name="T54" fmla="*/ 14 w 28"/>
                <a:gd name="T55" fmla="*/ 19 h 20"/>
                <a:gd name="T56" fmla="*/ 10 w 28"/>
                <a:gd name="T57" fmla="*/ 19 h 20"/>
                <a:gd name="T58" fmla="*/ 8 w 28"/>
                <a:gd name="T59" fmla="*/ 18 h 20"/>
                <a:gd name="T60" fmla="*/ 4 w 28"/>
                <a:gd name="T61" fmla="*/ 15 h 20"/>
                <a:gd name="T62" fmla="*/ 1 w 28"/>
                <a:gd name="T63" fmla="*/ 13 h 20"/>
                <a:gd name="T64" fmla="*/ 0 w 28"/>
                <a:gd name="T65" fmla="*/ 10 h 20"/>
                <a:gd name="T66" fmla="*/ 0 w 28"/>
                <a:gd name="T67" fmla="*/ 7 h 20"/>
                <a:gd name="T68" fmla="*/ 1 w 28"/>
                <a:gd name="T69" fmla="*/ 5 h 20"/>
                <a:gd name="T70" fmla="*/ 4 w 28"/>
                <a:gd name="T71" fmla="*/ 2 h 20"/>
                <a:gd name="T72" fmla="*/ 6 w 28"/>
                <a:gd name="T73" fmla="*/ 1 h 20"/>
                <a:gd name="T74" fmla="*/ 10 w 28"/>
                <a:gd name="T7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20">
                  <a:moveTo>
                    <a:pt x="10" y="0"/>
                  </a:moveTo>
                  <a:lnTo>
                    <a:pt x="14" y="1"/>
                  </a:lnTo>
                  <a:lnTo>
                    <a:pt x="17" y="1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1" y="10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4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775"/>
            <p:cNvSpPr>
              <a:spLocks/>
            </p:cNvSpPr>
            <p:nvPr/>
          </p:nvSpPr>
          <p:spPr bwMode="auto">
            <a:xfrm>
              <a:off x="1607417" y="2720975"/>
              <a:ext cx="42863" cy="30163"/>
            </a:xfrm>
            <a:custGeom>
              <a:avLst/>
              <a:gdLst>
                <a:gd name="T0" fmla="*/ 13 w 27"/>
                <a:gd name="T1" fmla="*/ 0 h 19"/>
                <a:gd name="T2" fmla="*/ 16 w 27"/>
                <a:gd name="T3" fmla="*/ 0 h 19"/>
                <a:gd name="T4" fmla="*/ 20 w 27"/>
                <a:gd name="T5" fmla="*/ 1 h 19"/>
                <a:gd name="T6" fmla="*/ 25 w 27"/>
                <a:gd name="T7" fmla="*/ 2 h 19"/>
                <a:gd name="T8" fmla="*/ 26 w 27"/>
                <a:gd name="T9" fmla="*/ 4 h 19"/>
                <a:gd name="T10" fmla="*/ 27 w 27"/>
                <a:gd name="T11" fmla="*/ 5 h 19"/>
                <a:gd name="T12" fmla="*/ 27 w 27"/>
                <a:gd name="T13" fmla="*/ 8 h 19"/>
                <a:gd name="T14" fmla="*/ 26 w 27"/>
                <a:gd name="T15" fmla="*/ 9 h 19"/>
                <a:gd name="T16" fmla="*/ 25 w 27"/>
                <a:gd name="T17" fmla="*/ 9 h 19"/>
                <a:gd name="T18" fmla="*/ 22 w 27"/>
                <a:gd name="T19" fmla="*/ 9 h 19"/>
                <a:gd name="T20" fmla="*/ 20 w 27"/>
                <a:gd name="T21" fmla="*/ 9 h 19"/>
                <a:gd name="T22" fmla="*/ 16 w 27"/>
                <a:gd name="T23" fmla="*/ 8 h 19"/>
                <a:gd name="T24" fmla="*/ 13 w 27"/>
                <a:gd name="T25" fmla="*/ 8 h 19"/>
                <a:gd name="T26" fmla="*/ 12 w 27"/>
                <a:gd name="T27" fmla="*/ 8 h 19"/>
                <a:gd name="T28" fmla="*/ 10 w 27"/>
                <a:gd name="T29" fmla="*/ 8 h 19"/>
                <a:gd name="T30" fmla="*/ 8 w 27"/>
                <a:gd name="T31" fmla="*/ 8 h 19"/>
                <a:gd name="T32" fmla="*/ 8 w 27"/>
                <a:gd name="T33" fmla="*/ 9 h 19"/>
                <a:gd name="T34" fmla="*/ 8 w 27"/>
                <a:gd name="T35" fmla="*/ 9 h 19"/>
                <a:gd name="T36" fmla="*/ 9 w 27"/>
                <a:gd name="T37" fmla="*/ 10 h 19"/>
                <a:gd name="T38" fmla="*/ 13 w 27"/>
                <a:gd name="T39" fmla="*/ 12 h 19"/>
                <a:gd name="T40" fmla="*/ 16 w 27"/>
                <a:gd name="T41" fmla="*/ 12 h 19"/>
                <a:gd name="T42" fmla="*/ 17 w 27"/>
                <a:gd name="T43" fmla="*/ 13 h 19"/>
                <a:gd name="T44" fmla="*/ 18 w 27"/>
                <a:gd name="T45" fmla="*/ 14 h 19"/>
                <a:gd name="T46" fmla="*/ 18 w 27"/>
                <a:gd name="T47" fmla="*/ 15 h 19"/>
                <a:gd name="T48" fmla="*/ 18 w 27"/>
                <a:gd name="T49" fmla="*/ 17 h 19"/>
                <a:gd name="T50" fmla="*/ 17 w 27"/>
                <a:gd name="T51" fmla="*/ 18 h 19"/>
                <a:gd name="T52" fmla="*/ 16 w 27"/>
                <a:gd name="T53" fmla="*/ 19 h 19"/>
                <a:gd name="T54" fmla="*/ 13 w 27"/>
                <a:gd name="T55" fmla="*/ 19 h 19"/>
                <a:gd name="T56" fmla="*/ 9 w 27"/>
                <a:gd name="T57" fmla="*/ 18 h 19"/>
                <a:gd name="T58" fmla="*/ 5 w 27"/>
                <a:gd name="T59" fmla="*/ 17 h 19"/>
                <a:gd name="T60" fmla="*/ 3 w 27"/>
                <a:gd name="T61" fmla="*/ 14 h 19"/>
                <a:gd name="T62" fmla="*/ 1 w 27"/>
                <a:gd name="T63" fmla="*/ 12 h 19"/>
                <a:gd name="T64" fmla="*/ 0 w 27"/>
                <a:gd name="T65" fmla="*/ 8 h 19"/>
                <a:gd name="T66" fmla="*/ 1 w 27"/>
                <a:gd name="T67" fmla="*/ 5 h 19"/>
                <a:gd name="T68" fmla="*/ 3 w 27"/>
                <a:gd name="T69" fmla="*/ 2 h 19"/>
                <a:gd name="T70" fmla="*/ 5 w 27"/>
                <a:gd name="T71" fmla="*/ 1 h 19"/>
                <a:gd name="T72" fmla="*/ 8 w 27"/>
                <a:gd name="T73" fmla="*/ 1 h 19"/>
                <a:gd name="T74" fmla="*/ 13 w 27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19">
                  <a:moveTo>
                    <a:pt x="13" y="0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9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776"/>
            <p:cNvSpPr>
              <a:spLocks/>
            </p:cNvSpPr>
            <p:nvPr/>
          </p:nvSpPr>
          <p:spPr bwMode="auto">
            <a:xfrm>
              <a:off x="1607417" y="2757488"/>
              <a:ext cx="46038" cy="31750"/>
            </a:xfrm>
            <a:custGeom>
              <a:avLst/>
              <a:gdLst>
                <a:gd name="T0" fmla="*/ 13 w 29"/>
                <a:gd name="T1" fmla="*/ 0 h 20"/>
                <a:gd name="T2" fmla="*/ 20 w 29"/>
                <a:gd name="T3" fmla="*/ 2 h 20"/>
                <a:gd name="T4" fmla="*/ 26 w 29"/>
                <a:gd name="T5" fmla="*/ 3 h 20"/>
                <a:gd name="T6" fmla="*/ 27 w 29"/>
                <a:gd name="T7" fmla="*/ 4 h 20"/>
                <a:gd name="T8" fmla="*/ 29 w 29"/>
                <a:gd name="T9" fmla="*/ 6 h 20"/>
                <a:gd name="T10" fmla="*/ 29 w 29"/>
                <a:gd name="T11" fmla="*/ 8 h 20"/>
                <a:gd name="T12" fmla="*/ 27 w 29"/>
                <a:gd name="T13" fmla="*/ 9 h 20"/>
                <a:gd name="T14" fmla="*/ 26 w 29"/>
                <a:gd name="T15" fmla="*/ 9 h 20"/>
                <a:gd name="T16" fmla="*/ 25 w 29"/>
                <a:gd name="T17" fmla="*/ 9 h 20"/>
                <a:gd name="T18" fmla="*/ 22 w 29"/>
                <a:gd name="T19" fmla="*/ 9 h 20"/>
                <a:gd name="T20" fmla="*/ 20 w 29"/>
                <a:gd name="T21" fmla="*/ 8 h 20"/>
                <a:gd name="T22" fmla="*/ 16 w 29"/>
                <a:gd name="T23" fmla="*/ 7 h 20"/>
                <a:gd name="T24" fmla="*/ 13 w 29"/>
                <a:gd name="T25" fmla="*/ 7 h 20"/>
                <a:gd name="T26" fmla="*/ 10 w 29"/>
                <a:gd name="T27" fmla="*/ 8 h 20"/>
                <a:gd name="T28" fmla="*/ 8 w 29"/>
                <a:gd name="T29" fmla="*/ 9 h 20"/>
                <a:gd name="T30" fmla="*/ 8 w 29"/>
                <a:gd name="T31" fmla="*/ 9 h 20"/>
                <a:gd name="T32" fmla="*/ 8 w 29"/>
                <a:gd name="T33" fmla="*/ 9 h 20"/>
                <a:gd name="T34" fmla="*/ 9 w 29"/>
                <a:gd name="T35" fmla="*/ 11 h 20"/>
                <a:gd name="T36" fmla="*/ 13 w 29"/>
                <a:gd name="T37" fmla="*/ 12 h 20"/>
                <a:gd name="T38" fmla="*/ 16 w 29"/>
                <a:gd name="T39" fmla="*/ 13 h 20"/>
                <a:gd name="T40" fmla="*/ 18 w 29"/>
                <a:gd name="T41" fmla="*/ 15 h 20"/>
                <a:gd name="T42" fmla="*/ 18 w 29"/>
                <a:gd name="T43" fmla="*/ 16 h 20"/>
                <a:gd name="T44" fmla="*/ 18 w 29"/>
                <a:gd name="T45" fmla="*/ 17 h 20"/>
                <a:gd name="T46" fmla="*/ 18 w 29"/>
                <a:gd name="T47" fmla="*/ 19 h 20"/>
                <a:gd name="T48" fmla="*/ 16 w 29"/>
                <a:gd name="T49" fmla="*/ 20 h 20"/>
                <a:gd name="T50" fmla="*/ 14 w 29"/>
                <a:gd name="T51" fmla="*/ 20 h 20"/>
                <a:gd name="T52" fmla="*/ 13 w 29"/>
                <a:gd name="T53" fmla="*/ 20 h 20"/>
                <a:gd name="T54" fmla="*/ 9 w 29"/>
                <a:gd name="T55" fmla="*/ 19 h 20"/>
                <a:gd name="T56" fmla="*/ 7 w 29"/>
                <a:gd name="T57" fmla="*/ 17 h 20"/>
                <a:gd name="T58" fmla="*/ 4 w 29"/>
                <a:gd name="T59" fmla="*/ 16 h 20"/>
                <a:gd name="T60" fmla="*/ 1 w 29"/>
                <a:gd name="T61" fmla="*/ 13 h 20"/>
                <a:gd name="T62" fmla="*/ 0 w 29"/>
                <a:gd name="T63" fmla="*/ 11 h 20"/>
                <a:gd name="T64" fmla="*/ 0 w 29"/>
                <a:gd name="T65" fmla="*/ 8 h 20"/>
                <a:gd name="T66" fmla="*/ 1 w 29"/>
                <a:gd name="T67" fmla="*/ 6 h 20"/>
                <a:gd name="T68" fmla="*/ 5 w 29"/>
                <a:gd name="T69" fmla="*/ 3 h 20"/>
                <a:gd name="T70" fmla="*/ 8 w 29"/>
                <a:gd name="T71" fmla="*/ 2 h 20"/>
                <a:gd name="T72" fmla="*/ 13 w 29"/>
                <a:gd name="T7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0">
                  <a:moveTo>
                    <a:pt x="13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777"/>
            <p:cNvSpPr>
              <a:spLocks/>
            </p:cNvSpPr>
            <p:nvPr/>
          </p:nvSpPr>
          <p:spPr bwMode="auto">
            <a:xfrm>
              <a:off x="1609004" y="2797175"/>
              <a:ext cx="41275" cy="31750"/>
            </a:xfrm>
            <a:custGeom>
              <a:avLst/>
              <a:gdLst>
                <a:gd name="T0" fmla="*/ 12 w 26"/>
                <a:gd name="T1" fmla="*/ 0 h 20"/>
                <a:gd name="T2" fmla="*/ 15 w 26"/>
                <a:gd name="T3" fmla="*/ 0 h 20"/>
                <a:gd name="T4" fmla="*/ 19 w 26"/>
                <a:gd name="T5" fmla="*/ 1 h 20"/>
                <a:gd name="T6" fmla="*/ 24 w 26"/>
                <a:gd name="T7" fmla="*/ 4 h 20"/>
                <a:gd name="T8" fmla="*/ 26 w 26"/>
                <a:gd name="T9" fmla="*/ 5 h 20"/>
                <a:gd name="T10" fmla="*/ 26 w 26"/>
                <a:gd name="T11" fmla="*/ 7 h 20"/>
                <a:gd name="T12" fmla="*/ 26 w 26"/>
                <a:gd name="T13" fmla="*/ 8 h 20"/>
                <a:gd name="T14" fmla="*/ 26 w 26"/>
                <a:gd name="T15" fmla="*/ 9 h 20"/>
                <a:gd name="T16" fmla="*/ 25 w 26"/>
                <a:gd name="T17" fmla="*/ 11 h 20"/>
                <a:gd name="T18" fmla="*/ 23 w 26"/>
                <a:gd name="T19" fmla="*/ 11 h 20"/>
                <a:gd name="T20" fmla="*/ 19 w 26"/>
                <a:gd name="T21" fmla="*/ 9 h 20"/>
                <a:gd name="T22" fmla="*/ 16 w 26"/>
                <a:gd name="T23" fmla="*/ 8 h 20"/>
                <a:gd name="T24" fmla="*/ 12 w 26"/>
                <a:gd name="T25" fmla="*/ 8 h 20"/>
                <a:gd name="T26" fmla="*/ 12 w 26"/>
                <a:gd name="T27" fmla="*/ 8 h 20"/>
                <a:gd name="T28" fmla="*/ 9 w 26"/>
                <a:gd name="T29" fmla="*/ 8 h 20"/>
                <a:gd name="T30" fmla="*/ 8 w 26"/>
                <a:gd name="T31" fmla="*/ 8 h 20"/>
                <a:gd name="T32" fmla="*/ 7 w 26"/>
                <a:gd name="T33" fmla="*/ 9 h 20"/>
                <a:gd name="T34" fmla="*/ 8 w 26"/>
                <a:gd name="T35" fmla="*/ 9 h 20"/>
                <a:gd name="T36" fmla="*/ 9 w 26"/>
                <a:gd name="T37" fmla="*/ 11 h 20"/>
                <a:gd name="T38" fmla="*/ 12 w 26"/>
                <a:gd name="T39" fmla="*/ 12 h 20"/>
                <a:gd name="T40" fmla="*/ 13 w 26"/>
                <a:gd name="T41" fmla="*/ 13 h 20"/>
                <a:gd name="T42" fmla="*/ 15 w 26"/>
                <a:gd name="T43" fmla="*/ 13 h 20"/>
                <a:gd name="T44" fmla="*/ 16 w 26"/>
                <a:gd name="T45" fmla="*/ 13 h 20"/>
                <a:gd name="T46" fmla="*/ 17 w 26"/>
                <a:gd name="T47" fmla="*/ 15 h 20"/>
                <a:gd name="T48" fmla="*/ 17 w 26"/>
                <a:gd name="T49" fmla="*/ 17 h 20"/>
                <a:gd name="T50" fmla="*/ 17 w 26"/>
                <a:gd name="T51" fmla="*/ 18 h 20"/>
                <a:gd name="T52" fmla="*/ 16 w 26"/>
                <a:gd name="T53" fmla="*/ 20 h 20"/>
                <a:gd name="T54" fmla="*/ 15 w 26"/>
                <a:gd name="T55" fmla="*/ 20 h 20"/>
                <a:gd name="T56" fmla="*/ 12 w 26"/>
                <a:gd name="T57" fmla="*/ 20 h 20"/>
                <a:gd name="T58" fmla="*/ 8 w 26"/>
                <a:gd name="T59" fmla="*/ 18 h 20"/>
                <a:gd name="T60" fmla="*/ 4 w 26"/>
                <a:gd name="T61" fmla="*/ 16 h 20"/>
                <a:gd name="T62" fmla="*/ 2 w 26"/>
                <a:gd name="T63" fmla="*/ 13 h 20"/>
                <a:gd name="T64" fmla="*/ 0 w 26"/>
                <a:gd name="T65" fmla="*/ 11 h 20"/>
                <a:gd name="T66" fmla="*/ 0 w 26"/>
                <a:gd name="T67" fmla="*/ 7 h 20"/>
                <a:gd name="T68" fmla="*/ 2 w 26"/>
                <a:gd name="T69" fmla="*/ 4 h 20"/>
                <a:gd name="T70" fmla="*/ 3 w 26"/>
                <a:gd name="T71" fmla="*/ 3 h 20"/>
                <a:gd name="T72" fmla="*/ 6 w 26"/>
                <a:gd name="T73" fmla="*/ 1 h 20"/>
                <a:gd name="T74" fmla="*/ 8 w 26"/>
                <a:gd name="T75" fmla="*/ 0 h 20"/>
                <a:gd name="T76" fmla="*/ 12 w 26"/>
                <a:gd name="T7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0">
                  <a:moveTo>
                    <a:pt x="12" y="0"/>
                  </a:moveTo>
                  <a:lnTo>
                    <a:pt x="15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78"/>
            <p:cNvSpPr>
              <a:spLocks/>
            </p:cNvSpPr>
            <p:nvPr/>
          </p:nvSpPr>
          <p:spPr bwMode="auto">
            <a:xfrm>
              <a:off x="1609004" y="2830513"/>
              <a:ext cx="44450" cy="33338"/>
            </a:xfrm>
            <a:custGeom>
              <a:avLst/>
              <a:gdLst>
                <a:gd name="T0" fmla="*/ 12 w 28"/>
                <a:gd name="T1" fmla="*/ 0 h 21"/>
                <a:gd name="T2" fmla="*/ 15 w 28"/>
                <a:gd name="T3" fmla="*/ 1 h 21"/>
                <a:gd name="T4" fmla="*/ 19 w 28"/>
                <a:gd name="T5" fmla="*/ 3 h 21"/>
                <a:gd name="T6" fmla="*/ 23 w 28"/>
                <a:gd name="T7" fmla="*/ 4 h 21"/>
                <a:gd name="T8" fmla="*/ 26 w 28"/>
                <a:gd name="T9" fmla="*/ 5 h 21"/>
                <a:gd name="T10" fmla="*/ 28 w 28"/>
                <a:gd name="T11" fmla="*/ 7 h 21"/>
                <a:gd name="T12" fmla="*/ 28 w 28"/>
                <a:gd name="T13" fmla="*/ 8 h 21"/>
                <a:gd name="T14" fmla="*/ 28 w 28"/>
                <a:gd name="T15" fmla="*/ 11 h 21"/>
                <a:gd name="T16" fmla="*/ 28 w 28"/>
                <a:gd name="T17" fmla="*/ 12 h 21"/>
                <a:gd name="T18" fmla="*/ 26 w 28"/>
                <a:gd name="T19" fmla="*/ 12 h 21"/>
                <a:gd name="T20" fmla="*/ 24 w 28"/>
                <a:gd name="T21" fmla="*/ 12 h 21"/>
                <a:gd name="T22" fmla="*/ 19 w 28"/>
                <a:gd name="T23" fmla="*/ 9 h 21"/>
                <a:gd name="T24" fmla="*/ 16 w 28"/>
                <a:gd name="T25" fmla="*/ 9 h 21"/>
                <a:gd name="T26" fmla="*/ 15 w 28"/>
                <a:gd name="T27" fmla="*/ 8 h 21"/>
                <a:gd name="T28" fmla="*/ 12 w 28"/>
                <a:gd name="T29" fmla="*/ 8 h 21"/>
                <a:gd name="T30" fmla="*/ 9 w 28"/>
                <a:gd name="T31" fmla="*/ 7 h 21"/>
                <a:gd name="T32" fmla="*/ 8 w 28"/>
                <a:gd name="T33" fmla="*/ 8 h 21"/>
                <a:gd name="T34" fmla="*/ 8 w 28"/>
                <a:gd name="T35" fmla="*/ 9 h 21"/>
                <a:gd name="T36" fmla="*/ 8 w 28"/>
                <a:gd name="T37" fmla="*/ 11 h 21"/>
                <a:gd name="T38" fmla="*/ 9 w 28"/>
                <a:gd name="T39" fmla="*/ 12 h 21"/>
                <a:gd name="T40" fmla="*/ 12 w 28"/>
                <a:gd name="T41" fmla="*/ 13 h 21"/>
                <a:gd name="T42" fmla="*/ 13 w 28"/>
                <a:gd name="T43" fmla="*/ 13 h 21"/>
                <a:gd name="T44" fmla="*/ 15 w 28"/>
                <a:gd name="T45" fmla="*/ 15 h 21"/>
                <a:gd name="T46" fmla="*/ 16 w 28"/>
                <a:gd name="T47" fmla="*/ 15 h 21"/>
                <a:gd name="T48" fmla="*/ 17 w 28"/>
                <a:gd name="T49" fmla="*/ 17 h 21"/>
                <a:gd name="T50" fmla="*/ 17 w 28"/>
                <a:gd name="T51" fmla="*/ 18 h 21"/>
                <a:gd name="T52" fmla="*/ 16 w 28"/>
                <a:gd name="T53" fmla="*/ 20 h 21"/>
                <a:gd name="T54" fmla="*/ 15 w 28"/>
                <a:gd name="T55" fmla="*/ 21 h 21"/>
                <a:gd name="T56" fmla="*/ 12 w 28"/>
                <a:gd name="T57" fmla="*/ 21 h 21"/>
                <a:gd name="T58" fmla="*/ 12 w 28"/>
                <a:gd name="T59" fmla="*/ 21 h 21"/>
                <a:gd name="T60" fmla="*/ 8 w 28"/>
                <a:gd name="T61" fmla="*/ 18 h 21"/>
                <a:gd name="T62" fmla="*/ 6 w 28"/>
                <a:gd name="T63" fmla="*/ 17 h 21"/>
                <a:gd name="T64" fmla="*/ 3 w 28"/>
                <a:gd name="T65" fmla="*/ 15 h 21"/>
                <a:gd name="T66" fmla="*/ 0 w 28"/>
                <a:gd name="T67" fmla="*/ 11 h 21"/>
                <a:gd name="T68" fmla="*/ 0 w 28"/>
                <a:gd name="T69" fmla="*/ 8 h 21"/>
                <a:gd name="T70" fmla="*/ 2 w 28"/>
                <a:gd name="T71" fmla="*/ 4 h 21"/>
                <a:gd name="T72" fmla="*/ 4 w 28"/>
                <a:gd name="T73" fmla="*/ 1 h 21"/>
                <a:gd name="T74" fmla="*/ 8 w 28"/>
                <a:gd name="T75" fmla="*/ 0 h 21"/>
                <a:gd name="T76" fmla="*/ 12 w 28"/>
                <a:gd name="T7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21">
                  <a:moveTo>
                    <a:pt x="12" y="0"/>
                  </a:moveTo>
                  <a:lnTo>
                    <a:pt x="15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779"/>
            <p:cNvSpPr>
              <a:spLocks/>
            </p:cNvSpPr>
            <p:nvPr/>
          </p:nvSpPr>
          <p:spPr bwMode="auto">
            <a:xfrm>
              <a:off x="1607417" y="2868613"/>
              <a:ext cx="46038" cy="33338"/>
            </a:xfrm>
            <a:custGeom>
              <a:avLst/>
              <a:gdLst>
                <a:gd name="T0" fmla="*/ 13 w 29"/>
                <a:gd name="T1" fmla="*/ 0 h 21"/>
                <a:gd name="T2" fmla="*/ 20 w 29"/>
                <a:gd name="T3" fmla="*/ 1 h 21"/>
                <a:gd name="T4" fmla="*/ 24 w 29"/>
                <a:gd name="T5" fmla="*/ 4 h 21"/>
                <a:gd name="T6" fmla="*/ 27 w 29"/>
                <a:gd name="T7" fmla="*/ 5 h 21"/>
                <a:gd name="T8" fmla="*/ 29 w 29"/>
                <a:gd name="T9" fmla="*/ 8 h 21"/>
                <a:gd name="T10" fmla="*/ 29 w 29"/>
                <a:gd name="T11" fmla="*/ 9 h 21"/>
                <a:gd name="T12" fmla="*/ 27 w 29"/>
                <a:gd name="T13" fmla="*/ 11 h 21"/>
                <a:gd name="T14" fmla="*/ 26 w 29"/>
                <a:gd name="T15" fmla="*/ 11 h 21"/>
                <a:gd name="T16" fmla="*/ 24 w 29"/>
                <a:gd name="T17" fmla="*/ 11 h 21"/>
                <a:gd name="T18" fmla="*/ 20 w 29"/>
                <a:gd name="T19" fmla="*/ 9 h 21"/>
                <a:gd name="T20" fmla="*/ 16 w 29"/>
                <a:gd name="T21" fmla="*/ 8 h 21"/>
                <a:gd name="T22" fmla="*/ 13 w 29"/>
                <a:gd name="T23" fmla="*/ 8 h 21"/>
                <a:gd name="T24" fmla="*/ 10 w 29"/>
                <a:gd name="T25" fmla="*/ 8 h 21"/>
                <a:gd name="T26" fmla="*/ 8 w 29"/>
                <a:gd name="T27" fmla="*/ 8 h 21"/>
                <a:gd name="T28" fmla="*/ 7 w 29"/>
                <a:gd name="T29" fmla="*/ 8 h 21"/>
                <a:gd name="T30" fmla="*/ 8 w 29"/>
                <a:gd name="T31" fmla="*/ 9 h 21"/>
                <a:gd name="T32" fmla="*/ 8 w 29"/>
                <a:gd name="T33" fmla="*/ 10 h 21"/>
                <a:gd name="T34" fmla="*/ 10 w 29"/>
                <a:gd name="T35" fmla="*/ 11 h 21"/>
                <a:gd name="T36" fmla="*/ 13 w 29"/>
                <a:gd name="T37" fmla="*/ 13 h 21"/>
                <a:gd name="T38" fmla="*/ 14 w 29"/>
                <a:gd name="T39" fmla="*/ 13 h 21"/>
                <a:gd name="T40" fmla="*/ 16 w 29"/>
                <a:gd name="T41" fmla="*/ 13 h 21"/>
                <a:gd name="T42" fmla="*/ 17 w 29"/>
                <a:gd name="T43" fmla="*/ 14 h 21"/>
                <a:gd name="T44" fmla="*/ 18 w 29"/>
                <a:gd name="T45" fmla="*/ 15 h 21"/>
                <a:gd name="T46" fmla="*/ 18 w 29"/>
                <a:gd name="T47" fmla="*/ 18 h 21"/>
                <a:gd name="T48" fmla="*/ 17 w 29"/>
                <a:gd name="T49" fmla="*/ 19 h 21"/>
                <a:gd name="T50" fmla="*/ 16 w 29"/>
                <a:gd name="T51" fmla="*/ 21 h 21"/>
                <a:gd name="T52" fmla="*/ 13 w 29"/>
                <a:gd name="T53" fmla="*/ 21 h 21"/>
                <a:gd name="T54" fmla="*/ 13 w 29"/>
                <a:gd name="T55" fmla="*/ 19 h 21"/>
                <a:gd name="T56" fmla="*/ 9 w 29"/>
                <a:gd name="T57" fmla="*/ 19 h 21"/>
                <a:gd name="T58" fmla="*/ 7 w 29"/>
                <a:gd name="T59" fmla="*/ 17 h 21"/>
                <a:gd name="T60" fmla="*/ 4 w 29"/>
                <a:gd name="T61" fmla="*/ 15 h 21"/>
                <a:gd name="T62" fmla="*/ 1 w 29"/>
                <a:gd name="T63" fmla="*/ 13 h 21"/>
                <a:gd name="T64" fmla="*/ 0 w 29"/>
                <a:gd name="T65" fmla="*/ 10 h 21"/>
                <a:gd name="T66" fmla="*/ 0 w 29"/>
                <a:gd name="T67" fmla="*/ 8 h 21"/>
                <a:gd name="T68" fmla="*/ 0 w 29"/>
                <a:gd name="T69" fmla="*/ 5 h 21"/>
                <a:gd name="T70" fmla="*/ 3 w 29"/>
                <a:gd name="T71" fmla="*/ 2 h 21"/>
                <a:gd name="T72" fmla="*/ 5 w 29"/>
                <a:gd name="T73" fmla="*/ 1 h 21"/>
                <a:gd name="T74" fmla="*/ 9 w 29"/>
                <a:gd name="T75" fmla="*/ 0 h 21"/>
                <a:gd name="T76" fmla="*/ 13 w 29"/>
                <a:gd name="T7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21">
                  <a:moveTo>
                    <a:pt x="13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780"/>
            <p:cNvSpPr>
              <a:spLocks/>
            </p:cNvSpPr>
            <p:nvPr/>
          </p:nvSpPr>
          <p:spPr bwMode="auto">
            <a:xfrm>
              <a:off x="1607417" y="2908300"/>
              <a:ext cx="46038" cy="30163"/>
            </a:xfrm>
            <a:custGeom>
              <a:avLst/>
              <a:gdLst>
                <a:gd name="T0" fmla="*/ 13 w 29"/>
                <a:gd name="T1" fmla="*/ 0 h 19"/>
                <a:gd name="T2" fmla="*/ 20 w 29"/>
                <a:gd name="T3" fmla="*/ 0 h 19"/>
                <a:gd name="T4" fmla="*/ 24 w 29"/>
                <a:gd name="T5" fmla="*/ 2 h 19"/>
                <a:gd name="T6" fmla="*/ 27 w 29"/>
                <a:gd name="T7" fmla="*/ 5 h 19"/>
                <a:gd name="T8" fmla="*/ 29 w 29"/>
                <a:gd name="T9" fmla="*/ 6 h 19"/>
                <a:gd name="T10" fmla="*/ 29 w 29"/>
                <a:gd name="T11" fmla="*/ 9 h 19"/>
                <a:gd name="T12" fmla="*/ 29 w 29"/>
                <a:gd name="T13" fmla="*/ 10 h 19"/>
                <a:gd name="T14" fmla="*/ 26 w 29"/>
                <a:gd name="T15" fmla="*/ 11 h 19"/>
                <a:gd name="T16" fmla="*/ 25 w 29"/>
                <a:gd name="T17" fmla="*/ 10 h 19"/>
                <a:gd name="T18" fmla="*/ 22 w 29"/>
                <a:gd name="T19" fmla="*/ 9 h 19"/>
                <a:gd name="T20" fmla="*/ 20 w 29"/>
                <a:gd name="T21" fmla="*/ 7 h 19"/>
                <a:gd name="T22" fmla="*/ 16 w 29"/>
                <a:gd name="T23" fmla="*/ 6 h 19"/>
                <a:gd name="T24" fmla="*/ 13 w 29"/>
                <a:gd name="T25" fmla="*/ 6 h 19"/>
                <a:gd name="T26" fmla="*/ 9 w 29"/>
                <a:gd name="T27" fmla="*/ 6 h 19"/>
                <a:gd name="T28" fmla="*/ 8 w 29"/>
                <a:gd name="T29" fmla="*/ 7 h 19"/>
                <a:gd name="T30" fmla="*/ 8 w 29"/>
                <a:gd name="T31" fmla="*/ 9 h 19"/>
                <a:gd name="T32" fmla="*/ 8 w 29"/>
                <a:gd name="T33" fmla="*/ 9 h 19"/>
                <a:gd name="T34" fmla="*/ 10 w 29"/>
                <a:gd name="T35" fmla="*/ 10 h 19"/>
                <a:gd name="T36" fmla="*/ 13 w 29"/>
                <a:gd name="T37" fmla="*/ 11 h 19"/>
                <a:gd name="T38" fmla="*/ 14 w 29"/>
                <a:gd name="T39" fmla="*/ 11 h 19"/>
                <a:gd name="T40" fmla="*/ 16 w 29"/>
                <a:gd name="T41" fmla="*/ 11 h 19"/>
                <a:gd name="T42" fmla="*/ 17 w 29"/>
                <a:gd name="T43" fmla="*/ 13 h 19"/>
                <a:gd name="T44" fmla="*/ 18 w 29"/>
                <a:gd name="T45" fmla="*/ 14 h 19"/>
                <a:gd name="T46" fmla="*/ 18 w 29"/>
                <a:gd name="T47" fmla="*/ 15 h 19"/>
                <a:gd name="T48" fmla="*/ 18 w 29"/>
                <a:gd name="T49" fmla="*/ 17 h 19"/>
                <a:gd name="T50" fmla="*/ 17 w 29"/>
                <a:gd name="T51" fmla="*/ 18 h 19"/>
                <a:gd name="T52" fmla="*/ 16 w 29"/>
                <a:gd name="T53" fmla="*/ 19 h 19"/>
                <a:gd name="T54" fmla="*/ 13 w 29"/>
                <a:gd name="T55" fmla="*/ 18 h 19"/>
                <a:gd name="T56" fmla="*/ 9 w 29"/>
                <a:gd name="T57" fmla="*/ 18 h 19"/>
                <a:gd name="T58" fmla="*/ 7 w 29"/>
                <a:gd name="T59" fmla="*/ 15 h 19"/>
                <a:gd name="T60" fmla="*/ 3 w 29"/>
                <a:gd name="T61" fmla="*/ 14 h 19"/>
                <a:gd name="T62" fmla="*/ 1 w 29"/>
                <a:gd name="T63" fmla="*/ 11 h 19"/>
                <a:gd name="T64" fmla="*/ 0 w 29"/>
                <a:gd name="T65" fmla="*/ 9 h 19"/>
                <a:gd name="T66" fmla="*/ 0 w 29"/>
                <a:gd name="T67" fmla="*/ 6 h 19"/>
                <a:gd name="T68" fmla="*/ 1 w 29"/>
                <a:gd name="T69" fmla="*/ 3 h 19"/>
                <a:gd name="T70" fmla="*/ 5 w 29"/>
                <a:gd name="T71" fmla="*/ 1 h 19"/>
                <a:gd name="T72" fmla="*/ 9 w 29"/>
                <a:gd name="T73" fmla="*/ 0 h 19"/>
                <a:gd name="T74" fmla="*/ 13 w 29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19">
                  <a:moveTo>
                    <a:pt x="13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781"/>
            <p:cNvSpPr>
              <a:spLocks/>
            </p:cNvSpPr>
            <p:nvPr/>
          </p:nvSpPr>
          <p:spPr bwMode="auto">
            <a:xfrm>
              <a:off x="1609004" y="2946400"/>
              <a:ext cx="46038" cy="33338"/>
            </a:xfrm>
            <a:custGeom>
              <a:avLst/>
              <a:gdLst>
                <a:gd name="T0" fmla="*/ 15 w 29"/>
                <a:gd name="T1" fmla="*/ 0 h 21"/>
                <a:gd name="T2" fmla="*/ 19 w 29"/>
                <a:gd name="T3" fmla="*/ 0 h 21"/>
                <a:gd name="T4" fmla="*/ 23 w 29"/>
                <a:gd name="T5" fmla="*/ 2 h 21"/>
                <a:gd name="T6" fmla="*/ 26 w 29"/>
                <a:gd name="T7" fmla="*/ 4 h 21"/>
                <a:gd name="T8" fmla="*/ 29 w 29"/>
                <a:gd name="T9" fmla="*/ 7 h 21"/>
                <a:gd name="T10" fmla="*/ 29 w 29"/>
                <a:gd name="T11" fmla="*/ 10 h 21"/>
                <a:gd name="T12" fmla="*/ 29 w 29"/>
                <a:gd name="T13" fmla="*/ 11 h 21"/>
                <a:gd name="T14" fmla="*/ 26 w 29"/>
                <a:gd name="T15" fmla="*/ 12 h 21"/>
                <a:gd name="T16" fmla="*/ 25 w 29"/>
                <a:gd name="T17" fmla="*/ 12 h 21"/>
                <a:gd name="T18" fmla="*/ 23 w 29"/>
                <a:gd name="T19" fmla="*/ 11 h 21"/>
                <a:gd name="T20" fmla="*/ 21 w 29"/>
                <a:gd name="T21" fmla="*/ 8 h 21"/>
                <a:gd name="T22" fmla="*/ 19 w 29"/>
                <a:gd name="T23" fmla="*/ 8 h 21"/>
                <a:gd name="T24" fmla="*/ 15 w 29"/>
                <a:gd name="T25" fmla="*/ 7 h 21"/>
                <a:gd name="T26" fmla="*/ 12 w 29"/>
                <a:gd name="T27" fmla="*/ 8 h 21"/>
                <a:gd name="T28" fmla="*/ 9 w 29"/>
                <a:gd name="T29" fmla="*/ 8 h 21"/>
                <a:gd name="T30" fmla="*/ 8 w 29"/>
                <a:gd name="T31" fmla="*/ 10 h 21"/>
                <a:gd name="T32" fmla="*/ 8 w 29"/>
                <a:gd name="T33" fmla="*/ 10 h 21"/>
                <a:gd name="T34" fmla="*/ 7 w 29"/>
                <a:gd name="T35" fmla="*/ 11 h 21"/>
                <a:gd name="T36" fmla="*/ 7 w 29"/>
                <a:gd name="T37" fmla="*/ 11 h 21"/>
                <a:gd name="T38" fmla="*/ 8 w 29"/>
                <a:gd name="T39" fmla="*/ 11 h 21"/>
                <a:gd name="T40" fmla="*/ 8 w 29"/>
                <a:gd name="T41" fmla="*/ 11 h 21"/>
                <a:gd name="T42" fmla="*/ 8 w 29"/>
                <a:gd name="T43" fmla="*/ 11 h 21"/>
                <a:gd name="T44" fmla="*/ 8 w 29"/>
                <a:gd name="T45" fmla="*/ 11 h 21"/>
                <a:gd name="T46" fmla="*/ 9 w 29"/>
                <a:gd name="T47" fmla="*/ 12 h 21"/>
                <a:gd name="T48" fmla="*/ 12 w 29"/>
                <a:gd name="T49" fmla="*/ 14 h 21"/>
                <a:gd name="T50" fmla="*/ 15 w 29"/>
                <a:gd name="T51" fmla="*/ 15 h 21"/>
                <a:gd name="T52" fmla="*/ 16 w 29"/>
                <a:gd name="T53" fmla="*/ 15 h 21"/>
                <a:gd name="T54" fmla="*/ 17 w 29"/>
                <a:gd name="T55" fmla="*/ 17 h 21"/>
                <a:gd name="T56" fmla="*/ 17 w 29"/>
                <a:gd name="T57" fmla="*/ 19 h 21"/>
                <a:gd name="T58" fmla="*/ 16 w 29"/>
                <a:gd name="T59" fmla="*/ 20 h 21"/>
                <a:gd name="T60" fmla="*/ 15 w 29"/>
                <a:gd name="T61" fmla="*/ 21 h 21"/>
                <a:gd name="T62" fmla="*/ 12 w 29"/>
                <a:gd name="T63" fmla="*/ 21 h 21"/>
                <a:gd name="T64" fmla="*/ 12 w 29"/>
                <a:gd name="T65" fmla="*/ 21 h 21"/>
                <a:gd name="T66" fmla="*/ 8 w 29"/>
                <a:gd name="T67" fmla="*/ 20 h 21"/>
                <a:gd name="T68" fmla="*/ 6 w 29"/>
                <a:gd name="T69" fmla="*/ 17 h 21"/>
                <a:gd name="T70" fmla="*/ 2 w 29"/>
                <a:gd name="T71" fmla="*/ 16 h 21"/>
                <a:gd name="T72" fmla="*/ 0 w 29"/>
                <a:gd name="T73" fmla="*/ 12 h 21"/>
                <a:gd name="T74" fmla="*/ 0 w 29"/>
                <a:gd name="T75" fmla="*/ 8 h 21"/>
                <a:gd name="T76" fmla="*/ 3 w 29"/>
                <a:gd name="T77" fmla="*/ 6 h 21"/>
                <a:gd name="T78" fmla="*/ 6 w 29"/>
                <a:gd name="T79" fmla="*/ 3 h 21"/>
                <a:gd name="T80" fmla="*/ 8 w 29"/>
                <a:gd name="T81" fmla="*/ 2 h 21"/>
                <a:gd name="T82" fmla="*/ 12 w 29"/>
                <a:gd name="T83" fmla="*/ 0 h 21"/>
                <a:gd name="T84" fmla="*/ 15 w 29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21">
                  <a:moveTo>
                    <a:pt x="15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782"/>
            <p:cNvSpPr>
              <a:spLocks/>
            </p:cNvSpPr>
            <p:nvPr/>
          </p:nvSpPr>
          <p:spPr bwMode="auto">
            <a:xfrm>
              <a:off x="1605829" y="2986088"/>
              <a:ext cx="49213" cy="38100"/>
            </a:xfrm>
            <a:custGeom>
              <a:avLst/>
              <a:gdLst>
                <a:gd name="T0" fmla="*/ 14 w 31"/>
                <a:gd name="T1" fmla="*/ 0 h 24"/>
                <a:gd name="T2" fmla="*/ 17 w 31"/>
                <a:gd name="T3" fmla="*/ 0 h 24"/>
                <a:gd name="T4" fmla="*/ 21 w 31"/>
                <a:gd name="T5" fmla="*/ 2 h 24"/>
                <a:gd name="T6" fmla="*/ 28 w 31"/>
                <a:gd name="T7" fmla="*/ 6 h 24"/>
                <a:gd name="T8" fmla="*/ 30 w 31"/>
                <a:gd name="T9" fmla="*/ 6 h 24"/>
                <a:gd name="T10" fmla="*/ 31 w 31"/>
                <a:gd name="T11" fmla="*/ 8 h 24"/>
                <a:gd name="T12" fmla="*/ 31 w 31"/>
                <a:gd name="T13" fmla="*/ 9 h 24"/>
                <a:gd name="T14" fmla="*/ 30 w 31"/>
                <a:gd name="T15" fmla="*/ 11 h 24"/>
                <a:gd name="T16" fmla="*/ 28 w 31"/>
                <a:gd name="T17" fmla="*/ 12 h 24"/>
                <a:gd name="T18" fmla="*/ 27 w 31"/>
                <a:gd name="T19" fmla="*/ 12 h 24"/>
                <a:gd name="T20" fmla="*/ 25 w 31"/>
                <a:gd name="T21" fmla="*/ 11 h 24"/>
                <a:gd name="T22" fmla="*/ 21 w 31"/>
                <a:gd name="T23" fmla="*/ 9 h 24"/>
                <a:gd name="T24" fmla="*/ 17 w 31"/>
                <a:gd name="T25" fmla="*/ 8 h 24"/>
                <a:gd name="T26" fmla="*/ 14 w 31"/>
                <a:gd name="T27" fmla="*/ 7 h 24"/>
                <a:gd name="T28" fmla="*/ 11 w 31"/>
                <a:gd name="T29" fmla="*/ 7 h 24"/>
                <a:gd name="T30" fmla="*/ 10 w 31"/>
                <a:gd name="T31" fmla="*/ 8 h 24"/>
                <a:gd name="T32" fmla="*/ 9 w 31"/>
                <a:gd name="T33" fmla="*/ 9 h 24"/>
                <a:gd name="T34" fmla="*/ 8 w 31"/>
                <a:gd name="T35" fmla="*/ 11 h 24"/>
                <a:gd name="T36" fmla="*/ 9 w 31"/>
                <a:gd name="T37" fmla="*/ 13 h 24"/>
                <a:gd name="T38" fmla="*/ 10 w 31"/>
                <a:gd name="T39" fmla="*/ 13 h 24"/>
                <a:gd name="T40" fmla="*/ 11 w 31"/>
                <a:gd name="T41" fmla="*/ 15 h 24"/>
                <a:gd name="T42" fmla="*/ 14 w 31"/>
                <a:gd name="T43" fmla="*/ 16 h 24"/>
                <a:gd name="T44" fmla="*/ 15 w 31"/>
                <a:gd name="T45" fmla="*/ 16 h 24"/>
                <a:gd name="T46" fmla="*/ 18 w 31"/>
                <a:gd name="T47" fmla="*/ 17 h 24"/>
                <a:gd name="T48" fmla="*/ 19 w 31"/>
                <a:gd name="T49" fmla="*/ 17 h 24"/>
                <a:gd name="T50" fmla="*/ 21 w 31"/>
                <a:gd name="T51" fmla="*/ 19 h 24"/>
                <a:gd name="T52" fmla="*/ 21 w 31"/>
                <a:gd name="T53" fmla="*/ 21 h 24"/>
                <a:gd name="T54" fmla="*/ 19 w 31"/>
                <a:gd name="T55" fmla="*/ 23 h 24"/>
                <a:gd name="T56" fmla="*/ 18 w 31"/>
                <a:gd name="T57" fmla="*/ 24 h 24"/>
                <a:gd name="T58" fmla="*/ 15 w 31"/>
                <a:gd name="T59" fmla="*/ 24 h 24"/>
                <a:gd name="T60" fmla="*/ 14 w 31"/>
                <a:gd name="T61" fmla="*/ 23 h 24"/>
                <a:gd name="T62" fmla="*/ 10 w 31"/>
                <a:gd name="T63" fmla="*/ 21 h 24"/>
                <a:gd name="T64" fmla="*/ 8 w 31"/>
                <a:gd name="T65" fmla="*/ 20 h 24"/>
                <a:gd name="T66" fmla="*/ 4 w 31"/>
                <a:gd name="T67" fmla="*/ 19 h 24"/>
                <a:gd name="T68" fmla="*/ 2 w 31"/>
                <a:gd name="T69" fmla="*/ 16 h 24"/>
                <a:gd name="T70" fmla="*/ 1 w 31"/>
                <a:gd name="T71" fmla="*/ 13 h 24"/>
                <a:gd name="T72" fmla="*/ 0 w 31"/>
                <a:gd name="T73" fmla="*/ 11 h 24"/>
                <a:gd name="T74" fmla="*/ 2 w 31"/>
                <a:gd name="T75" fmla="*/ 7 h 24"/>
                <a:gd name="T76" fmla="*/ 4 w 31"/>
                <a:gd name="T77" fmla="*/ 4 h 24"/>
                <a:gd name="T78" fmla="*/ 8 w 31"/>
                <a:gd name="T79" fmla="*/ 2 h 24"/>
                <a:gd name="T80" fmla="*/ 10 w 31"/>
                <a:gd name="T81" fmla="*/ 0 h 24"/>
                <a:gd name="T82" fmla="*/ 14 w 31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4">
                  <a:moveTo>
                    <a:pt x="14" y="0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1" y="9"/>
                  </a:lnTo>
                  <a:lnTo>
                    <a:pt x="17" y="8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783"/>
            <p:cNvSpPr>
              <a:spLocks/>
            </p:cNvSpPr>
            <p:nvPr/>
          </p:nvSpPr>
          <p:spPr bwMode="auto">
            <a:xfrm>
              <a:off x="1607417" y="3033713"/>
              <a:ext cx="46038" cy="33338"/>
            </a:xfrm>
            <a:custGeom>
              <a:avLst/>
              <a:gdLst>
                <a:gd name="T0" fmla="*/ 13 w 29"/>
                <a:gd name="T1" fmla="*/ 0 h 21"/>
                <a:gd name="T2" fmla="*/ 17 w 29"/>
                <a:gd name="T3" fmla="*/ 2 h 21"/>
                <a:gd name="T4" fmla="*/ 20 w 29"/>
                <a:gd name="T5" fmla="*/ 2 h 21"/>
                <a:gd name="T6" fmla="*/ 26 w 29"/>
                <a:gd name="T7" fmla="*/ 4 h 21"/>
                <a:gd name="T8" fmla="*/ 27 w 29"/>
                <a:gd name="T9" fmla="*/ 6 h 21"/>
                <a:gd name="T10" fmla="*/ 29 w 29"/>
                <a:gd name="T11" fmla="*/ 7 h 21"/>
                <a:gd name="T12" fmla="*/ 29 w 29"/>
                <a:gd name="T13" fmla="*/ 10 h 21"/>
                <a:gd name="T14" fmla="*/ 27 w 29"/>
                <a:gd name="T15" fmla="*/ 11 h 21"/>
                <a:gd name="T16" fmla="*/ 26 w 29"/>
                <a:gd name="T17" fmla="*/ 11 h 21"/>
                <a:gd name="T18" fmla="*/ 25 w 29"/>
                <a:gd name="T19" fmla="*/ 11 h 21"/>
                <a:gd name="T20" fmla="*/ 22 w 29"/>
                <a:gd name="T21" fmla="*/ 11 h 21"/>
                <a:gd name="T22" fmla="*/ 20 w 29"/>
                <a:gd name="T23" fmla="*/ 10 h 21"/>
                <a:gd name="T24" fmla="*/ 16 w 29"/>
                <a:gd name="T25" fmla="*/ 8 h 21"/>
                <a:gd name="T26" fmla="*/ 13 w 29"/>
                <a:gd name="T27" fmla="*/ 8 h 21"/>
                <a:gd name="T28" fmla="*/ 10 w 29"/>
                <a:gd name="T29" fmla="*/ 8 h 21"/>
                <a:gd name="T30" fmla="*/ 9 w 29"/>
                <a:gd name="T31" fmla="*/ 8 h 21"/>
                <a:gd name="T32" fmla="*/ 8 w 29"/>
                <a:gd name="T33" fmla="*/ 10 h 21"/>
                <a:gd name="T34" fmla="*/ 8 w 29"/>
                <a:gd name="T35" fmla="*/ 10 h 21"/>
                <a:gd name="T36" fmla="*/ 8 w 29"/>
                <a:gd name="T37" fmla="*/ 10 h 21"/>
                <a:gd name="T38" fmla="*/ 10 w 29"/>
                <a:gd name="T39" fmla="*/ 12 h 21"/>
                <a:gd name="T40" fmla="*/ 13 w 29"/>
                <a:gd name="T41" fmla="*/ 12 h 21"/>
                <a:gd name="T42" fmla="*/ 16 w 29"/>
                <a:gd name="T43" fmla="*/ 13 h 21"/>
                <a:gd name="T44" fmla="*/ 18 w 29"/>
                <a:gd name="T45" fmla="*/ 15 h 21"/>
                <a:gd name="T46" fmla="*/ 18 w 29"/>
                <a:gd name="T47" fmla="*/ 16 h 21"/>
                <a:gd name="T48" fmla="*/ 18 w 29"/>
                <a:gd name="T49" fmla="*/ 19 h 21"/>
                <a:gd name="T50" fmla="*/ 17 w 29"/>
                <a:gd name="T51" fmla="*/ 20 h 21"/>
                <a:gd name="T52" fmla="*/ 16 w 29"/>
                <a:gd name="T53" fmla="*/ 21 h 21"/>
                <a:gd name="T54" fmla="*/ 14 w 29"/>
                <a:gd name="T55" fmla="*/ 21 h 21"/>
                <a:gd name="T56" fmla="*/ 13 w 29"/>
                <a:gd name="T57" fmla="*/ 20 h 21"/>
                <a:gd name="T58" fmla="*/ 9 w 29"/>
                <a:gd name="T59" fmla="*/ 19 h 21"/>
                <a:gd name="T60" fmla="*/ 7 w 29"/>
                <a:gd name="T61" fmla="*/ 17 h 21"/>
                <a:gd name="T62" fmla="*/ 4 w 29"/>
                <a:gd name="T63" fmla="*/ 16 h 21"/>
                <a:gd name="T64" fmla="*/ 1 w 29"/>
                <a:gd name="T65" fmla="*/ 15 h 21"/>
                <a:gd name="T66" fmla="*/ 0 w 29"/>
                <a:gd name="T67" fmla="*/ 12 h 21"/>
                <a:gd name="T68" fmla="*/ 0 w 29"/>
                <a:gd name="T69" fmla="*/ 10 h 21"/>
                <a:gd name="T70" fmla="*/ 1 w 29"/>
                <a:gd name="T71" fmla="*/ 7 h 21"/>
                <a:gd name="T72" fmla="*/ 4 w 29"/>
                <a:gd name="T73" fmla="*/ 4 h 21"/>
                <a:gd name="T74" fmla="*/ 7 w 29"/>
                <a:gd name="T75" fmla="*/ 2 h 21"/>
                <a:gd name="T76" fmla="*/ 9 w 29"/>
                <a:gd name="T77" fmla="*/ 2 h 21"/>
                <a:gd name="T78" fmla="*/ 13 w 29"/>
                <a:gd name="T79" fmla="*/ 0 h 21"/>
                <a:gd name="T80" fmla="*/ 13 w 2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21">
                  <a:moveTo>
                    <a:pt x="13" y="0"/>
                  </a:moveTo>
                  <a:lnTo>
                    <a:pt x="17" y="2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784"/>
            <p:cNvSpPr>
              <a:spLocks/>
            </p:cNvSpPr>
            <p:nvPr/>
          </p:nvSpPr>
          <p:spPr bwMode="auto">
            <a:xfrm>
              <a:off x="1612179" y="3078163"/>
              <a:ext cx="42863" cy="31750"/>
            </a:xfrm>
            <a:custGeom>
              <a:avLst/>
              <a:gdLst>
                <a:gd name="T0" fmla="*/ 10 w 27"/>
                <a:gd name="T1" fmla="*/ 0 h 20"/>
                <a:gd name="T2" fmla="*/ 13 w 27"/>
                <a:gd name="T3" fmla="*/ 0 h 20"/>
                <a:gd name="T4" fmla="*/ 17 w 27"/>
                <a:gd name="T5" fmla="*/ 1 h 20"/>
                <a:gd name="T6" fmla="*/ 21 w 27"/>
                <a:gd name="T7" fmla="*/ 3 h 20"/>
                <a:gd name="T8" fmla="*/ 24 w 27"/>
                <a:gd name="T9" fmla="*/ 3 h 20"/>
                <a:gd name="T10" fmla="*/ 27 w 27"/>
                <a:gd name="T11" fmla="*/ 4 h 20"/>
                <a:gd name="T12" fmla="*/ 27 w 27"/>
                <a:gd name="T13" fmla="*/ 5 h 20"/>
                <a:gd name="T14" fmla="*/ 27 w 27"/>
                <a:gd name="T15" fmla="*/ 8 h 20"/>
                <a:gd name="T16" fmla="*/ 26 w 27"/>
                <a:gd name="T17" fmla="*/ 9 h 20"/>
                <a:gd name="T18" fmla="*/ 24 w 27"/>
                <a:gd name="T19" fmla="*/ 10 h 20"/>
                <a:gd name="T20" fmla="*/ 23 w 27"/>
                <a:gd name="T21" fmla="*/ 10 h 20"/>
                <a:gd name="T22" fmla="*/ 17 w 27"/>
                <a:gd name="T23" fmla="*/ 8 h 20"/>
                <a:gd name="T24" fmla="*/ 14 w 27"/>
                <a:gd name="T25" fmla="*/ 8 h 20"/>
                <a:gd name="T26" fmla="*/ 11 w 27"/>
                <a:gd name="T27" fmla="*/ 6 h 20"/>
                <a:gd name="T28" fmla="*/ 10 w 27"/>
                <a:gd name="T29" fmla="*/ 6 h 20"/>
                <a:gd name="T30" fmla="*/ 9 w 27"/>
                <a:gd name="T31" fmla="*/ 8 h 20"/>
                <a:gd name="T32" fmla="*/ 7 w 27"/>
                <a:gd name="T33" fmla="*/ 8 h 20"/>
                <a:gd name="T34" fmla="*/ 7 w 27"/>
                <a:gd name="T35" fmla="*/ 8 h 20"/>
                <a:gd name="T36" fmla="*/ 7 w 27"/>
                <a:gd name="T37" fmla="*/ 9 h 20"/>
                <a:gd name="T38" fmla="*/ 7 w 27"/>
                <a:gd name="T39" fmla="*/ 9 h 20"/>
                <a:gd name="T40" fmla="*/ 7 w 27"/>
                <a:gd name="T41" fmla="*/ 10 h 20"/>
                <a:gd name="T42" fmla="*/ 10 w 27"/>
                <a:gd name="T43" fmla="*/ 12 h 20"/>
                <a:gd name="T44" fmla="*/ 13 w 27"/>
                <a:gd name="T45" fmla="*/ 13 h 20"/>
                <a:gd name="T46" fmla="*/ 14 w 27"/>
                <a:gd name="T47" fmla="*/ 13 h 20"/>
                <a:gd name="T48" fmla="*/ 15 w 27"/>
                <a:gd name="T49" fmla="*/ 16 h 20"/>
                <a:gd name="T50" fmla="*/ 14 w 27"/>
                <a:gd name="T51" fmla="*/ 17 h 20"/>
                <a:gd name="T52" fmla="*/ 14 w 27"/>
                <a:gd name="T53" fmla="*/ 18 h 20"/>
                <a:gd name="T54" fmla="*/ 13 w 27"/>
                <a:gd name="T55" fmla="*/ 20 h 20"/>
                <a:gd name="T56" fmla="*/ 10 w 27"/>
                <a:gd name="T57" fmla="*/ 20 h 20"/>
                <a:gd name="T58" fmla="*/ 10 w 27"/>
                <a:gd name="T59" fmla="*/ 18 h 20"/>
                <a:gd name="T60" fmla="*/ 6 w 27"/>
                <a:gd name="T61" fmla="*/ 17 h 20"/>
                <a:gd name="T62" fmla="*/ 4 w 27"/>
                <a:gd name="T63" fmla="*/ 16 h 20"/>
                <a:gd name="T64" fmla="*/ 2 w 27"/>
                <a:gd name="T65" fmla="*/ 13 h 20"/>
                <a:gd name="T66" fmla="*/ 0 w 27"/>
                <a:gd name="T67" fmla="*/ 10 h 20"/>
                <a:gd name="T68" fmla="*/ 0 w 27"/>
                <a:gd name="T69" fmla="*/ 8 h 20"/>
                <a:gd name="T70" fmla="*/ 1 w 27"/>
                <a:gd name="T71" fmla="*/ 4 h 20"/>
                <a:gd name="T72" fmla="*/ 4 w 27"/>
                <a:gd name="T73" fmla="*/ 3 h 20"/>
                <a:gd name="T74" fmla="*/ 6 w 27"/>
                <a:gd name="T75" fmla="*/ 0 h 20"/>
                <a:gd name="T76" fmla="*/ 10 w 27"/>
                <a:gd name="T7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20">
                  <a:moveTo>
                    <a:pt x="10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85"/>
            <p:cNvSpPr>
              <a:spLocks/>
            </p:cNvSpPr>
            <p:nvPr/>
          </p:nvSpPr>
          <p:spPr bwMode="auto">
            <a:xfrm>
              <a:off x="1612179" y="3117850"/>
              <a:ext cx="41275" cy="33338"/>
            </a:xfrm>
            <a:custGeom>
              <a:avLst/>
              <a:gdLst>
                <a:gd name="T0" fmla="*/ 13 w 26"/>
                <a:gd name="T1" fmla="*/ 0 h 21"/>
                <a:gd name="T2" fmla="*/ 17 w 26"/>
                <a:gd name="T3" fmla="*/ 1 h 21"/>
                <a:gd name="T4" fmla="*/ 21 w 26"/>
                <a:gd name="T5" fmla="*/ 2 h 21"/>
                <a:gd name="T6" fmla="*/ 24 w 26"/>
                <a:gd name="T7" fmla="*/ 4 h 21"/>
                <a:gd name="T8" fmla="*/ 26 w 26"/>
                <a:gd name="T9" fmla="*/ 6 h 21"/>
                <a:gd name="T10" fmla="*/ 26 w 26"/>
                <a:gd name="T11" fmla="*/ 9 h 21"/>
                <a:gd name="T12" fmla="*/ 24 w 26"/>
                <a:gd name="T13" fmla="*/ 10 h 21"/>
                <a:gd name="T14" fmla="*/ 23 w 26"/>
                <a:gd name="T15" fmla="*/ 12 h 21"/>
                <a:gd name="T16" fmla="*/ 21 w 26"/>
                <a:gd name="T17" fmla="*/ 10 h 21"/>
                <a:gd name="T18" fmla="*/ 19 w 26"/>
                <a:gd name="T19" fmla="*/ 9 h 21"/>
                <a:gd name="T20" fmla="*/ 17 w 26"/>
                <a:gd name="T21" fmla="*/ 8 h 21"/>
                <a:gd name="T22" fmla="*/ 13 w 26"/>
                <a:gd name="T23" fmla="*/ 6 h 21"/>
                <a:gd name="T24" fmla="*/ 10 w 26"/>
                <a:gd name="T25" fmla="*/ 8 h 21"/>
                <a:gd name="T26" fmla="*/ 9 w 26"/>
                <a:gd name="T27" fmla="*/ 8 h 21"/>
                <a:gd name="T28" fmla="*/ 7 w 26"/>
                <a:gd name="T29" fmla="*/ 9 h 21"/>
                <a:gd name="T30" fmla="*/ 6 w 26"/>
                <a:gd name="T31" fmla="*/ 10 h 21"/>
                <a:gd name="T32" fmla="*/ 7 w 26"/>
                <a:gd name="T33" fmla="*/ 12 h 21"/>
                <a:gd name="T34" fmla="*/ 9 w 26"/>
                <a:gd name="T35" fmla="*/ 13 h 21"/>
                <a:gd name="T36" fmla="*/ 13 w 26"/>
                <a:gd name="T37" fmla="*/ 14 h 21"/>
                <a:gd name="T38" fmla="*/ 15 w 26"/>
                <a:gd name="T39" fmla="*/ 15 h 21"/>
                <a:gd name="T40" fmla="*/ 15 w 26"/>
                <a:gd name="T41" fmla="*/ 17 h 21"/>
                <a:gd name="T42" fmla="*/ 15 w 26"/>
                <a:gd name="T43" fmla="*/ 18 h 21"/>
                <a:gd name="T44" fmla="*/ 14 w 26"/>
                <a:gd name="T45" fmla="*/ 19 h 21"/>
                <a:gd name="T46" fmla="*/ 13 w 26"/>
                <a:gd name="T47" fmla="*/ 21 h 21"/>
                <a:gd name="T48" fmla="*/ 11 w 26"/>
                <a:gd name="T49" fmla="*/ 21 h 21"/>
                <a:gd name="T50" fmla="*/ 10 w 26"/>
                <a:gd name="T51" fmla="*/ 21 h 21"/>
                <a:gd name="T52" fmla="*/ 6 w 26"/>
                <a:gd name="T53" fmla="*/ 19 h 21"/>
                <a:gd name="T54" fmla="*/ 4 w 26"/>
                <a:gd name="T55" fmla="*/ 17 h 21"/>
                <a:gd name="T56" fmla="*/ 2 w 26"/>
                <a:gd name="T57" fmla="*/ 14 h 21"/>
                <a:gd name="T58" fmla="*/ 0 w 26"/>
                <a:gd name="T59" fmla="*/ 12 h 21"/>
                <a:gd name="T60" fmla="*/ 0 w 26"/>
                <a:gd name="T61" fmla="*/ 9 h 21"/>
                <a:gd name="T62" fmla="*/ 0 w 26"/>
                <a:gd name="T63" fmla="*/ 6 h 21"/>
                <a:gd name="T64" fmla="*/ 2 w 26"/>
                <a:gd name="T65" fmla="*/ 4 h 21"/>
                <a:gd name="T66" fmla="*/ 5 w 26"/>
                <a:gd name="T67" fmla="*/ 1 h 21"/>
                <a:gd name="T68" fmla="*/ 10 w 26"/>
                <a:gd name="T69" fmla="*/ 0 h 21"/>
                <a:gd name="T70" fmla="*/ 13 w 26"/>
                <a:gd name="T7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21">
                  <a:moveTo>
                    <a:pt x="13" y="0"/>
                  </a:moveTo>
                  <a:lnTo>
                    <a:pt x="17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786"/>
            <p:cNvSpPr>
              <a:spLocks/>
            </p:cNvSpPr>
            <p:nvPr/>
          </p:nvSpPr>
          <p:spPr bwMode="auto">
            <a:xfrm>
              <a:off x="1977304" y="2510669"/>
              <a:ext cx="17463" cy="17463"/>
            </a:xfrm>
            <a:custGeom>
              <a:avLst/>
              <a:gdLst>
                <a:gd name="T0" fmla="*/ 7 w 11"/>
                <a:gd name="T1" fmla="*/ 0 h 11"/>
                <a:gd name="T2" fmla="*/ 9 w 11"/>
                <a:gd name="T3" fmla="*/ 1 h 11"/>
                <a:gd name="T4" fmla="*/ 11 w 11"/>
                <a:gd name="T5" fmla="*/ 2 h 11"/>
                <a:gd name="T6" fmla="*/ 11 w 11"/>
                <a:gd name="T7" fmla="*/ 5 h 11"/>
                <a:gd name="T8" fmla="*/ 11 w 11"/>
                <a:gd name="T9" fmla="*/ 7 h 11"/>
                <a:gd name="T10" fmla="*/ 10 w 11"/>
                <a:gd name="T11" fmla="*/ 10 h 11"/>
                <a:gd name="T12" fmla="*/ 0 w 11"/>
                <a:gd name="T13" fmla="*/ 11 h 11"/>
                <a:gd name="T14" fmla="*/ 0 w 11"/>
                <a:gd name="T15" fmla="*/ 10 h 11"/>
                <a:gd name="T16" fmla="*/ 0 w 11"/>
                <a:gd name="T17" fmla="*/ 7 h 11"/>
                <a:gd name="T18" fmla="*/ 1 w 11"/>
                <a:gd name="T19" fmla="*/ 6 h 11"/>
                <a:gd name="T20" fmla="*/ 4 w 11"/>
                <a:gd name="T21" fmla="*/ 3 h 11"/>
                <a:gd name="T22" fmla="*/ 5 w 11"/>
                <a:gd name="T23" fmla="*/ 1 h 11"/>
                <a:gd name="T24" fmla="*/ 7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lnTo>
                    <a:pt x="9" y="1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787"/>
            <p:cNvSpPr>
              <a:spLocks noEditPoints="1"/>
            </p:cNvSpPr>
            <p:nvPr/>
          </p:nvSpPr>
          <p:spPr bwMode="auto">
            <a:xfrm>
              <a:off x="1793154" y="2505906"/>
              <a:ext cx="320675" cy="106363"/>
            </a:xfrm>
            <a:custGeom>
              <a:avLst/>
              <a:gdLst>
                <a:gd name="T0" fmla="*/ 19 w 202"/>
                <a:gd name="T1" fmla="*/ 60 h 67"/>
                <a:gd name="T2" fmla="*/ 20 w 202"/>
                <a:gd name="T3" fmla="*/ 54 h 67"/>
                <a:gd name="T4" fmla="*/ 76 w 202"/>
                <a:gd name="T5" fmla="*/ 42 h 67"/>
                <a:gd name="T6" fmla="*/ 78 w 202"/>
                <a:gd name="T7" fmla="*/ 51 h 67"/>
                <a:gd name="T8" fmla="*/ 84 w 202"/>
                <a:gd name="T9" fmla="*/ 48 h 67"/>
                <a:gd name="T10" fmla="*/ 91 w 202"/>
                <a:gd name="T11" fmla="*/ 42 h 67"/>
                <a:gd name="T12" fmla="*/ 91 w 202"/>
                <a:gd name="T13" fmla="*/ 34 h 67"/>
                <a:gd name="T14" fmla="*/ 150 w 202"/>
                <a:gd name="T15" fmla="*/ 30 h 67"/>
                <a:gd name="T16" fmla="*/ 146 w 202"/>
                <a:gd name="T17" fmla="*/ 40 h 67"/>
                <a:gd name="T18" fmla="*/ 50 w 202"/>
                <a:gd name="T19" fmla="*/ 0 h 67"/>
                <a:gd name="T20" fmla="*/ 57 w 202"/>
                <a:gd name="T21" fmla="*/ 26 h 67"/>
                <a:gd name="T22" fmla="*/ 50 w 202"/>
                <a:gd name="T23" fmla="*/ 46 h 67"/>
                <a:gd name="T24" fmla="*/ 50 w 202"/>
                <a:gd name="T25" fmla="*/ 55 h 67"/>
                <a:gd name="T26" fmla="*/ 66 w 202"/>
                <a:gd name="T27" fmla="*/ 46 h 67"/>
                <a:gd name="T28" fmla="*/ 78 w 202"/>
                <a:gd name="T29" fmla="*/ 30 h 67"/>
                <a:gd name="T30" fmla="*/ 87 w 202"/>
                <a:gd name="T31" fmla="*/ 22 h 67"/>
                <a:gd name="T32" fmla="*/ 97 w 202"/>
                <a:gd name="T33" fmla="*/ 22 h 67"/>
                <a:gd name="T34" fmla="*/ 109 w 202"/>
                <a:gd name="T35" fmla="*/ 22 h 67"/>
                <a:gd name="T36" fmla="*/ 116 w 202"/>
                <a:gd name="T37" fmla="*/ 31 h 67"/>
                <a:gd name="T38" fmla="*/ 126 w 202"/>
                <a:gd name="T39" fmla="*/ 52 h 67"/>
                <a:gd name="T40" fmla="*/ 140 w 202"/>
                <a:gd name="T41" fmla="*/ 38 h 67"/>
                <a:gd name="T42" fmla="*/ 146 w 202"/>
                <a:gd name="T43" fmla="*/ 25 h 67"/>
                <a:gd name="T44" fmla="*/ 157 w 202"/>
                <a:gd name="T45" fmla="*/ 23 h 67"/>
                <a:gd name="T46" fmla="*/ 154 w 202"/>
                <a:gd name="T47" fmla="*/ 37 h 67"/>
                <a:gd name="T48" fmla="*/ 151 w 202"/>
                <a:gd name="T49" fmla="*/ 47 h 67"/>
                <a:gd name="T50" fmla="*/ 167 w 202"/>
                <a:gd name="T51" fmla="*/ 37 h 67"/>
                <a:gd name="T52" fmla="*/ 175 w 202"/>
                <a:gd name="T53" fmla="*/ 25 h 67"/>
                <a:gd name="T54" fmla="*/ 181 w 202"/>
                <a:gd name="T55" fmla="*/ 16 h 67"/>
                <a:gd name="T56" fmla="*/ 189 w 202"/>
                <a:gd name="T57" fmla="*/ 16 h 67"/>
                <a:gd name="T58" fmla="*/ 182 w 202"/>
                <a:gd name="T59" fmla="*/ 29 h 67"/>
                <a:gd name="T60" fmla="*/ 195 w 202"/>
                <a:gd name="T61" fmla="*/ 37 h 67"/>
                <a:gd name="T62" fmla="*/ 197 w 202"/>
                <a:gd name="T63" fmla="*/ 59 h 67"/>
                <a:gd name="T64" fmla="*/ 167 w 202"/>
                <a:gd name="T65" fmla="*/ 55 h 67"/>
                <a:gd name="T66" fmla="*/ 169 w 202"/>
                <a:gd name="T67" fmla="*/ 51 h 67"/>
                <a:gd name="T68" fmla="*/ 189 w 202"/>
                <a:gd name="T69" fmla="*/ 56 h 67"/>
                <a:gd name="T70" fmla="*/ 197 w 202"/>
                <a:gd name="T71" fmla="*/ 50 h 67"/>
                <a:gd name="T72" fmla="*/ 192 w 202"/>
                <a:gd name="T73" fmla="*/ 40 h 67"/>
                <a:gd name="T74" fmla="*/ 173 w 202"/>
                <a:gd name="T75" fmla="*/ 39 h 67"/>
                <a:gd name="T76" fmla="*/ 151 w 202"/>
                <a:gd name="T77" fmla="*/ 52 h 67"/>
                <a:gd name="T78" fmla="*/ 138 w 202"/>
                <a:gd name="T79" fmla="*/ 52 h 67"/>
                <a:gd name="T80" fmla="*/ 110 w 202"/>
                <a:gd name="T81" fmla="*/ 52 h 67"/>
                <a:gd name="T82" fmla="*/ 105 w 202"/>
                <a:gd name="T83" fmla="*/ 30 h 67"/>
                <a:gd name="T84" fmla="*/ 84 w 202"/>
                <a:gd name="T85" fmla="*/ 56 h 67"/>
                <a:gd name="T86" fmla="*/ 70 w 202"/>
                <a:gd name="T87" fmla="*/ 48 h 67"/>
                <a:gd name="T88" fmla="*/ 55 w 202"/>
                <a:gd name="T89" fmla="*/ 60 h 67"/>
                <a:gd name="T90" fmla="*/ 45 w 202"/>
                <a:gd name="T91" fmla="*/ 43 h 67"/>
                <a:gd name="T92" fmla="*/ 53 w 202"/>
                <a:gd name="T93" fmla="*/ 16 h 67"/>
                <a:gd name="T94" fmla="*/ 51 w 202"/>
                <a:gd name="T95" fmla="*/ 6 h 67"/>
                <a:gd name="T96" fmla="*/ 45 w 202"/>
                <a:gd name="T97" fmla="*/ 12 h 67"/>
                <a:gd name="T98" fmla="*/ 28 w 202"/>
                <a:gd name="T99" fmla="*/ 47 h 67"/>
                <a:gd name="T100" fmla="*/ 15 w 202"/>
                <a:gd name="T101" fmla="*/ 67 h 67"/>
                <a:gd name="T102" fmla="*/ 21 w 202"/>
                <a:gd name="T103" fmla="*/ 39 h 67"/>
                <a:gd name="T104" fmla="*/ 24 w 202"/>
                <a:gd name="T105" fmla="*/ 8 h 67"/>
                <a:gd name="T106" fmla="*/ 7 w 202"/>
                <a:gd name="T107" fmla="*/ 26 h 67"/>
                <a:gd name="T108" fmla="*/ 0 w 202"/>
                <a:gd name="T109" fmla="*/ 30 h 67"/>
                <a:gd name="T110" fmla="*/ 8 w 202"/>
                <a:gd name="T111" fmla="*/ 13 h 67"/>
                <a:gd name="T112" fmla="*/ 31 w 202"/>
                <a:gd name="T113" fmla="*/ 8 h 67"/>
                <a:gd name="T114" fmla="*/ 38 w 202"/>
                <a:gd name="T115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67">
                  <a:moveTo>
                    <a:pt x="21" y="51"/>
                  </a:move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0" y="58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1" y="51"/>
                  </a:lnTo>
                  <a:close/>
                  <a:moveTo>
                    <a:pt x="85" y="30"/>
                  </a:moveTo>
                  <a:lnTo>
                    <a:pt x="82" y="37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5" y="48"/>
                  </a:lnTo>
                  <a:lnTo>
                    <a:pt x="76" y="51"/>
                  </a:lnTo>
                  <a:lnTo>
                    <a:pt x="78" y="51"/>
                  </a:lnTo>
                  <a:lnTo>
                    <a:pt x="79" y="51"/>
                  </a:lnTo>
                  <a:lnTo>
                    <a:pt x="80" y="51"/>
                  </a:lnTo>
                  <a:lnTo>
                    <a:pt x="83" y="50"/>
                  </a:lnTo>
                  <a:lnTo>
                    <a:pt x="84" y="48"/>
                  </a:lnTo>
                  <a:lnTo>
                    <a:pt x="87" y="46"/>
                  </a:lnTo>
                  <a:lnTo>
                    <a:pt x="88" y="44"/>
                  </a:lnTo>
                  <a:lnTo>
                    <a:pt x="91" y="43"/>
                  </a:lnTo>
                  <a:lnTo>
                    <a:pt x="91" y="42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30"/>
                  </a:lnTo>
                  <a:close/>
                  <a:moveTo>
                    <a:pt x="150" y="30"/>
                  </a:moveTo>
                  <a:lnTo>
                    <a:pt x="148" y="31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7" y="39"/>
                  </a:lnTo>
                  <a:lnTo>
                    <a:pt x="151" y="30"/>
                  </a:lnTo>
                  <a:lnTo>
                    <a:pt x="150" y="30"/>
                  </a:lnTo>
                  <a:close/>
                  <a:moveTo>
                    <a:pt x="50" y="0"/>
                  </a:moveTo>
                  <a:lnTo>
                    <a:pt x="55" y="0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57" y="26"/>
                  </a:lnTo>
                  <a:lnTo>
                    <a:pt x="54" y="35"/>
                  </a:lnTo>
                  <a:lnTo>
                    <a:pt x="51" y="42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0" y="51"/>
                  </a:lnTo>
                  <a:lnTo>
                    <a:pt x="50" y="54"/>
                  </a:lnTo>
                  <a:lnTo>
                    <a:pt x="50" y="55"/>
                  </a:lnTo>
                  <a:lnTo>
                    <a:pt x="51" y="55"/>
                  </a:lnTo>
                  <a:lnTo>
                    <a:pt x="54" y="55"/>
                  </a:lnTo>
                  <a:lnTo>
                    <a:pt x="59" y="51"/>
                  </a:lnTo>
                  <a:lnTo>
                    <a:pt x="66" y="46"/>
                  </a:lnTo>
                  <a:lnTo>
                    <a:pt x="68" y="43"/>
                  </a:lnTo>
                  <a:lnTo>
                    <a:pt x="72" y="39"/>
                  </a:lnTo>
                  <a:lnTo>
                    <a:pt x="75" y="34"/>
                  </a:lnTo>
                  <a:lnTo>
                    <a:pt x="78" y="30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7" y="22"/>
                  </a:lnTo>
                  <a:lnTo>
                    <a:pt x="88" y="21"/>
                  </a:lnTo>
                  <a:lnTo>
                    <a:pt x="91" y="21"/>
                  </a:lnTo>
                  <a:lnTo>
                    <a:pt x="95" y="21"/>
                  </a:lnTo>
                  <a:lnTo>
                    <a:pt x="97" y="22"/>
                  </a:lnTo>
                  <a:lnTo>
                    <a:pt x="99" y="23"/>
                  </a:lnTo>
                  <a:lnTo>
                    <a:pt x="100" y="26"/>
                  </a:lnTo>
                  <a:lnTo>
                    <a:pt x="106" y="23"/>
                  </a:lnTo>
                  <a:lnTo>
                    <a:pt x="109" y="22"/>
                  </a:lnTo>
                  <a:lnTo>
                    <a:pt x="112" y="20"/>
                  </a:lnTo>
                  <a:lnTo>
                    <a:pt x="121" y="18"/>
                  </a:lnTo>
                  <a:lnTo>
                    <a:pt x="118" y="21"/>
                  </a:lnTo>
                  <a:lnTo>
                    <a:pt x="116" y="31"/>
                  </a:lnTo>
                  <a:lnTo>
                    <a:pt x="114" y="40"/>
                  </a:lnTo>
                  <a:lnTo>
                    <a:pt x="116" y="48"/>
                  </a:lnTo>
                  <a:lnTo>
                    <a:pt x="120" y="52"/>
                  </a:lnTo>
                  <a:lnTo>
                    <a:pt x="126" y="52"/>
                  </a:lnTo>
                  <a:lnTo>
                    <a:pt x="134" y="50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40" y="38"/>
                  </a:lnTo>
                  <a:lnTo>
                    <a:pt x="142" y="35"/>
                  </a:lnTo>
                  <a:lnTo>
                    <a:pt x="143" y="31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2"/>
                  </a:lnTo>
                  <a:lnTo>
                    <a:pt x="152" y="22"/>
                  </a:lnTo>
                  <a:lnTo>
                    <a:pt x="155" y="22"/>
                  </a:lnTo>
                  <a:lnTo>
                    <a:pt x="157" y="23"/>
                  </a:lnTo>
                  <a:lnTo>
                    <a:pt x="157" y="26"/>
                  </a:lnTo>
                  <a:lnTo>
                    <a:pt x="157" y="29"/>
                  </a:lnTo>
                  <a:lnTo>
                    <a:pt x="157" y="31"/>
                  </a:lnTo>
                  <a:lnTo>
                    <a:pt x="154" y="37"/>
                  </a:lnTo>
                  <a:lnTo>
                    <a:pt x="151" y="42"/>
                  </a:lnTo>
                  <a:lnTo>
                    <a:pt x="147" y="46"/>
                  </a:lnTo>
                  <a:lnTo>
                    <a:pt x="148" y="47"/>
                  </a:lnTo>
                  <a:lnTo>
                    <a:pt x="151" y="47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60" y="42"/>
                  </a:lnTo>
                  <a:lnTo>
                    <a:pt x="167" y="37"/>
                  </a:lnTo>
                  <a:lnTo>
                    <a:pt x="173" y="31"/>
                  </a:lnTo>
                  <a:lnTo>
                    <a:pt x="176" y="29"/>
                  </a:lnTo>
                  <a:lnTo>
                    <a:pt x="175" y="27"/>
                  </a:lnTo>
                  <a:lnTo>
                    <a:pt x="175" y="25"/>
                  </a:lnTo>
                  <a:lnTo>
                    <a:pt x="175" y="22"/>
                  </a:lnTo>
                  <a:lnTo>
                    <a:pt x="176" y="20"/>
                  </a:lnTo>
                  <a:lnTo>
                    <a:pt x="178" y="18"/>
                  </a:lnTo>
                  <a:lnTo>
                    <a:pt x="181" y="16"/>
                  </a:lnTo>
                  <a:lnTo>
                    <a:pt x="182" y="16"/>
                  </a:lnTo>
                  <a:lnTo>
                    <a:pt x="185" y="14"/>
                  </a:lnTo>
                  <a:lnTo>
                    <a:pt x="188" y="14"/>
                  </a:lnTo>
                  <a:lnTo>
                    <a:pt x="189" y="16"/>
                  </a:lnTo>
                  <a:lnTo>
                    <a:pt x="189" y="17"/>
                  </a:lnTo>
                  <a:lnTo>
                    <a:pt x="189" y="20"/>
                  </a:lnTo>
                  <a:lnTo>
                    <a:pt x="186" y="25"/>
                  </a:lnTo>
                  <a:lnTo>
                    <a:pt x="182" y="29"/>
                  </a:lnTo>
                  <a:lnTo>
                    <a:pt x="185" y="31"/>
                  </a:lnTo>
                  <a:lnTo>
                    <a:pt x="189" y="34"/>
                  </a:lnTo>
                  <a:lnTo>
                    <a:pt x="193" y="35"/>
                  </a:lnTo>
                  <a:lnTo>
                    <a:pt x="195" y="37"/>
                  </a:lnTo>
                  <a:lnTo>
                    <a:pt x="201" y="42"/>
                  </a:lnTo>
                  <a:lnTo>
                    <a:pt x="202" y="48"/>
                  </a:lnTo>
                  <a:lnTo>
                    <a:pt x="201" y="55"/>
                  </a:lnTo>
                  <a:lnTo>
                    <a:pt x="197" y="59"/>
                  </a:lnTo>
                  <a:lnTo>
                    <a:pt x="188" y="61"/>
                  </a:lnTo>
                  <a:lnTo>
                    <a:pt x="177" y="59"/>
                  </a:lnTo>
                  <a:lnTo>
                    <a:pt x="168" y="56"/>
                  </a:lnTo>
                  <a:lnTo>
                    <a:pt x="167" y="55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6" y="54"/>
                  </a:lnTo>
                  <a:lnTo>
                    <a:pt x="182" y="55"/>
                  </a:lnTo>
                  <a:lnTo>
                    <a:pt x="185" y="56"/>
                  </a:lnTo>
                  <a:lnTo>
                    <a:pt x="189" y="56"/>
                  </a:lnTo>
                  <a:lnTo>
                    <a:pt x="192" y="56"/>
                  </a:lnTo>
                  <a:lnTo>
                    <a:pt x="194" y="55"/>
                  </a:lnTo>
                  <a:lnTo>
                    <a:pt x="195" y="52"/>
                  </a:lnTo>
                  <a:lnTo>
                    <a:pt x="197" y="50"/>
                  </a:lnTo>
                  <a:lnTo>
                    <a:pt x="197" y="47"/>
                  </a:lnTo>
                  <a:lnTo>
                    <a:pt x="195" y="44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86" y="3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3" y="39"/>
                  </a:lnTo>
                  <a:lnTo>
                    <a:pt x="165" y="44"/>
                  </a:lnTo>
                  <a:lnTo>
                    <a:pt x="159" y="48"/>
                  </a:lnTo>
                  <a:lnTo>
                    <a:pt x="155" y="51"/>
                  </a:lnTo>
                  <a:lnTo>
                    <a:pt x="151" y="52"/>
                  </a:lnTo>
                  <a:lnTo>
                    <a:pt x="147" y="52"/>
                  </a:lnTo>
                  <a:lnTo>
                    <a:pt x="144" y="51"/>
                  </a:lnTo>
                  <a:lnTo>
                    <a:pt x="142" y="50"/>
                  </a:lnTo>
                  <a:lnTo>
                    <a:pt x="138" y="52"/>
                  </a:lnTo>
                  <a:lnTo>
                    <a:pt x="131" y="56"/>
                  </a:lnTo>
                  <a:lnTo>
                    <a:pt x="123" y="59"/>
                  </a:lnTo>
                  <a:lnTo>
                    <a:pt x="116" y="58"/>
                  </a:lnTo>
                  <a:lnTo>
                    <a:pt x="110" y="52"/>
                  </a:lnTo>
                  <a:lnTo>
                    <a:pt x="109" y="44"/>
                  </a:lnTo>
                  <a:lnTo>
                    <a:pt x="109" y="35"/>
                  </a:lnTo>
                  <a:lnTo>
                    <a:pt x="112" y="26"/>
                  </a:lnTo>
                  <a:lnTo>
                    <a:pt x="105" y="30"/>
                  </a:lnTo>
                  <a:lnTo>
                    <a:pt x="100" y="33"/>
                  </a:lnTo>
                  <a:lnTo>
                    <a:pt x="97" y="42"/>
                  </a:lnTo>
                  <a:lnTo>
                    <a:pt x="91" y="51"/>
                  </a:lnTo>
                  <a:lnTo>
                    <a:pt x="84" y="56"/>
                  </a:lnTo>
                  <a:lnTo>
                    <a:pt x="75" y="56"/>
                  </a:lnTo>
                  <a:lnTo>
                    <a:pt x="72" y="55"/>
                  </a:lnTo>
                  <a:lnTo>
                    <a:pt x="71" y="52"/>
                  </a:lnTo>
                  <a:lnTo>
                    <a:pt x="70" y="48"/>
                  </a:lnTo>
                  <a:lnTo>
                    <a:pt x="67" y="52"/>
                  </a:lnTo>
                  <a:lnTo>
                    <a:pt x="63" y="55"/>
                  </a:lnTo>
                  <a:lnTo>
                    <a:pt x="59" y="58"/>
                  </a:lnTo>
                  <a:lnTo>
                    <a:pt x="55" y="60"/>
                  </a:lnTo>
                  <a:lnTo>
                    <a:pt x="51" y="61"/>
                  </a:lnTo>
                  <a:lnTo>
                    <a:pt x="46" y="58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8" y="34"/>
                  </a:lnTo>
                  <a:lnTo>
                    <a:pt x="50" y="26"/>
                  </a:lnTo>
                  <a:lnTo>
                    <a:pt x="51" y="21"/>
                  </a:lnTo>
                  <a:lnTo>
                    <a:pt x="53" y="16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6" y="10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34" y="27"/>
                  </a:lnTo>
                  <a:lnTo>
                    <a:pt x="29" y="35"/>
                  </a:lnTo>
                  <a:lnTo>
                    <a:pt x="28" y="47"/>
                  </a:lnTo>
                  <a:lnTo>
                    <a:pt x="25" y="58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2" y="63"/>
                  </a:lnTo>
                  <a:lnTo>
                    <a:pt x="13" y="55"/>
                  </a:lnTo>
                  <a:lnTo>
                    <a:pt x="17" y="47"/>
                  </a:lnTo>
                  <a:lnTo>
                    <a:pt x="21" y="39"/>
                  </a:lnTo>
                  <a:lnTo>
                    <a:pt x="25" y="34"/>
                  </a:lnTo>
                  <a:lnTo>
                    <a:pt x="27" y="22"/>
                  </a:lnTo>
                  <a:lnTo>
                    <a:pt x="27" y="10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5" y="14"/>
                  </a:lnTo>
                  <a:lnTo>
                    <a:pt x="11" y="21"/>
                  </a:lnTo>
                  <a:lnTo>
                    <a:pt x="7" y="26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6"/>
                  </a:lnTo>
                  <a:lnTo>
                    <a:pt x="32" y="21"/>
                  </a:lnTo>
                  <a:lnTo>
                    <a:pt x="38" y="12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788"/>
            <p:cNvSpPr>
              <a:spLocks/>
            </p:cNvSpPr>
            <p:nvPr/>
          </p:nvSpPr>
          <p:spPr bwMode="auto">
            <a:xfrm>
              <a:off x="1951904" y="2521781"/>
              <a:ext cx="74613" cy="17463"/>
            </a:xfrm>
            <a:custGeom>
              <a:avLst/>
              <a:gdLst>
                <a:gd name="T0" fmla="*/ 43 w 47"/>
                <a:gd name="T1" fmla="*/ 0 h 11"/>
                <a:gd name="T2" fmla="*/ 44 w 47"/>
                <a:gd name="T3" fmla="*/ 0 h 11"/>
                <a:gd name="T4" fmla="*/ 46 w 47"/>
                <a:gd name="T5" fmla="*/ 2 h 11"/>
                <a:gd name="T6" fmla="*/ 47 w 47"/>
                <a:gd name="T7" fmla="*/ 3 h 11"/>
                <a:gd name="T8" fmla="*/ 46 w 47"/>
                <a:gd name="T9" fmla="*/ 4 h 11"/>
                <a:gd name="T10" fmla="*/ 44 w 47"/>
                <a:gd name="T11" fmla="*/ 6 h 11"/>
                <a:gd name="T12" fmla="*/ 21 w 47"/>
                <a:gd name="T13" fmla="*/ 8 h 11"/>
                <a:gd name="T14" fmla="*/ 12 w 47"/>
                <a:gd name="T15" fmla="*/ 10 h 11"/>
                <a:gd name="T16" fmla="*/ 4 w 47"/>
                <a:gd name="T17" fmla="*/ 11 h 11"/>
                <a:gd name="T18" fmla="*/ 1 w 47"/>
                <a:gd name="T19" fmla="*/ 11 h 11"/>
                <a:gd name="T20" fmla="*/ 1 w 47"/>
                <a:gd name="T21" fmla="*/ 10 h 11"/>
                <a:gd name="T22" fmla="*/ 0 w 47"/>
                <a:gd name="T23" fmla="*/ 8 h 11"/>
                <a:gd name="T24" fmla="*/ 1 w 47"/>
                <a:gd name="T25" fmla="*/ 7 h 11"/>
                <a:gd name="T26" fmla="*/ 3 w 47"/>
                <a:gd name="T27" fmla="*/ 6 h 11"/>
                <a:gd name="T28" fmla="*/ 16 w 47"/>
                <a:gd name="T29" fmla="*/ 4 h 11"/>
                <a:gd name="T30" fmla="*/ 26 w 47"/>
                <a:gd name="T31" fmla="*/ 3 h 11"/>
                <a:gd name="T32" fmla="*/ 35 w 47"/>
                <a:gd name="T33" fmla="*/ 2 h 11"/>
                <a:gd name="T34" fmla="*/ 43 w 47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">
                  <a:moveTo>
                    <a:pt x="43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21" y="8"/>
                  </a:lnTo>
                  <a:lnTo>
                    <a:pt x="12" y="10"/>
                  </a:lnTo>
                  <a:lnTo>
                    <a:pt x="4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6"/>
                  </a:lnTo>
                  <a:lnTo>
                    <a:pt x="16" y="4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1" name="Freeform 41"/>
          <p:cNvSpPr>
            <a:spLocks noEditPoints="1"/>
          </p:cNvSpPr>
          <p:nvPr/>
        </p:nvSpPr>
        <p:spPr bwMode="auto">
          <a:xfrm rot="2327356">
            <a:off x="10095830" y="1347930"/>
            <a:ext cx="638036" cy="1211496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" name="Freeform 41"/>
          <p:cNvSpPr>
            <a:spLocks noEditPoints="1"/>
          </p:cNvSpPr>
          <p:nvPr/>
        </p:nvSpPr>
        <p:spPr bwMode="auto">
          <a:xfrm rot="17044276">
            <a:off x="10723965" y="2019936"/>
            <a:ext cx="638036" cy="1211496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" name="Freeform 42"/>
          <p:cNvSpPr>
            <a:spLocks noEditPoints="1"/>
          </p:cNvSpPr>
          <p:nvPr/>
        </p:nvSpPr>
        <p:spPr bwMode="auto">
          <a:xfrm rot="5101652">
            <a:off x="8133127" y="-220179"/>
            <a:ext cx="678572" cy="1399615"/>
          </a:xfrm>
          <a:custGeom>
            <a:avLst/>
            <a:gdLst>
              <a:gd name="T0" fmla="*/ 82 w 292"/>
              <a:gd name="T1" fmla="*/ 55 h 826"/>
              <a:gd name="T2" fmla="*/ 26 w 292"/>
              <a:gd name="T3" fmla="*/ 265 h 826"/>
              <a:gd name="T4" fmla="*/ 37 w 292"/>
              <a:gd name="T5" fmla="*/ 686 h 826"/>
              <a:gd name="T6" fmla="*/ 74 w 292"/>
              <a:gd name="T7" fmla="*/ 784 h 826"/>
              <a:gd name="T8" fmla="*/ 166 w 292"/>
              <a:gd name="T9" fmla="*/ 794 h 826"/>
              <a:gd name="T10" fmla="*/ 214 w 292"/>
              <a:gd name="T11" fmla="*/ 685 h 826"/>
              <a:gd name="T12" fmla="*/ 212 w 292"/>
              <a:gd name="T13" fmla="*/ 468 h 826"/>
              <a:gd name="T14" fmla="*/ 169 w 292"/>
              <a:gd name="T15" fmla="*/ 234 h 826"/>
              <a:gd name="T16" fmla="*/ 137 w 292"/>
              <a:gd name="T17" fmla="*/ 210 h 826"/>
              <a:gd name="T18" fmla="*/ 79 w 292"/>
              <a:gd name="T19" fmla="*/ 300 h 826"/>
              <a:gd name="T20" fmla="*/ 85 w 292"/>
              <a:gd name="T21" fmla="*/ 457 h 826"/>
              <a:gd name="T22" fmla="*/ 90 w 292"/>
              <a:gd name="T23" fmla="*/ 313 h 826"/>
              <a:gd name="T24" fmla="*/ 125 w 292"/>
              <a:gd name="T25" fmla="*/ 244 h 826"/>
              <a:gd name="T26" fmla="*/ 159 w 292"/>
              <a:gd name="T27" fmla="*/ 255 h 826"/>
              <a:gd name="T28" fmla="*/ 182 w 292"/>
              <a:gd name="T29" fmla="*/ 337 h 826"/>
              <a:gd name="T30" fmla="*/ 196 w 292"/>
              <a:gd name="T31" fmla="*/ 710 h 826"/>
              <a:gd name="T32" fmla="*/ 143 w 292"/>
              <a:gd name="T33" fmla="*/ 787 h 826"/>
              <a:gd name="T34" fmla="*/ 74 w 292"/>
              <a:gd name="T35" fmla="*/ 742 h 826"/>
              <a:gd name="T36" fmla="*/ 31 w 292"/>
              <a:gd name="T37" fmla="*/ 375 h 826"/>
              <a:gd name="T38" fmla="*/ 85 w 292"/>
              <a:gd name="T39" fmla="*/ 90 h 826"/>
              <a:gd name="T40" fmla="*/ 138 w 292"/>
              <a:gd name="T41" fmla="*/ 39 h 826"/>
              <a:gd name="T42" fmla="*/ 215 w 292"/>
              <a:gd name="T43" fmla="*/ 104 h 826"/>
              <a:gd name="T44" fmla="*/ 236 w 292"/>
              <a:gd name="T45" fmla="*/ 215 h 826"/>
              <a:gd name="T46" fmla="*/ 257 w 292"/>
              <a:gd name="T47" fmla="*/ 507 h 826"/>
              <a:gd name="T48" fmla="*/ 275 w 292"/>
              <a:gd name="T49" fmla="*/ 500 h 826"/>
              <a:gd name="T50" fmla="*/ 249 w 292"/>
              <a:gd name="T51" fmla="*/ 156 h 826"/>
              <a:gd name="T52" fmla="*/ 202 w 292"/>
              <a:gd name="T53" fmla="*/ 42 h 826"/>
              <a:gd name="T54" fmla="*/ 177 w 292"/>
              <a:gd name="T55" fmla="*/ 5 h 826"/>
              <a:gd name="T56" fmla="*/ 257 w 292"/>
              <a:gd name="T57" fmla="*/ 124 h 826"/>
              <a:gd name="T58" fmla="*/ 292 w 292"/>
              <a:gd name="T59" fmla="*/ 505 h 826"/>
              <a:gd name="T60" fmla="*/ 268 w 292"/>
              <a:gd name="T61" fmla="*/ 523 h 826"/>
              <a:gd name="T62" fmla="*/ 243 w 292"/>
              <a:gd name="T63" fmla="*/ 512 h 826"/>
              <a:gd name="T64" fmla="*/ 218 w 292"/>
              <a:gd name="T65" fmla="*/ 194 h 826"/>
              <a:gd name="T66" fmla="*/ 164 w 292"/>
              <a:gd name="T67" fmla="*/ 60 h 826"/>
              <a:gd name="T68" fmla="*/ 97 w 292"/>
              <a:gd name="T69" fmla="*/ 95 h 826"/>
              <a:gd name="T70" fmla="*/ 55 w 292"/>
              <a:gd name="T71" fmla="*/ 258 h 826"/>
              <a:gd name="T72" fmla="*/ 69 w 292"/>
              <a:gd name="T73" fmla="*/ 664 h 826"/>
              <a:gd name="T74" fmla="*/ 111 w 292"/>
              <a:gd name="T75" fmla="*/ 771 h 826"/>
              <a:gd name="T76" fmla="*/ 177 w 292"/>
              <a:gd name="T77" fmla="*/ 725 h 826"/>
              <a:gd name="T78" fmla="*/ 185 w 292"/>
              <a:gd name="T79" fmla="*/ 486 h 826"/>
              <a:gd name="T80" fmla="*/ 148 w 292"/>
              <a:gd name="T81" fmla="*/ 265 h 826"/>
              <a:gd name="T82" fmla="*/ 108 w 292"/>
              <a:gd name="T83" fmla="*/ 292 h 826"/>
              <a:gd name="T84" fmla="*/ 97 w 292"/>
              <a:gd name="T85" fmla="*/ 401 h 826"/>
              <a:gd name="T86" fmla="*/ 89 w 292"/>
              <a:gd name="T87" fmla="*/ 483 h 826"/>
              <a:gd name="T88" fmla="*/ 66 w 292"/>
              <a:gd name="T89" fmla="*/ 476 h 826"/>
              <a:gd name="T90" fmla="*/ 60 w 292"/>
              <a:gd name="T91" fmla="*/ 364 h 826"/>
              <a:gd name="T92" fmla="*/ 101 w 292"/>
              <a:gd name="T93" fmla="*/ 218 h 826"/>
              <a:gd name="T94" fmla="*/ 170 w 292"/>
              <a:gd name="T95" fmla="*/ 212 h 826"/>
              <a:gd name="T96" fmla="*/ 214 w 292"/>
              <a:gd name="T97" fmla="*/ 348 h 826"/>
              <a:gd name="T98" fmla="*/ 228 w 292"/>
              <a:gd name="T99" fmla="*/ 688 h 826"/>
              <a:gd name="T100" fmla="*/ 180 w 292"/>
              <a:gd name="T101" fmla="*/ 805 h 826"/>
              <a:gd name="T102" fmla="*/ 71 w 292"/>
              <a:gd name="T103" fmla="*/ 807 h 826"/>
              <a:gd name="T104" fmla="*/ 23 w 292"/>
              <a:gd name="T105" fmla="*/ 704 h 826"/>
              <a:gd name="T106" fmla="*/ 12 w 292"/>
              <a:gd name="T107" fmla="*/ 263 h 826"/>
              <a:gd name="T108" fmla="*/ 68 w 292"/>
              <a:gd name="T109" fmla="*/ 60 h 826"/>
              <a:gd name="T110" fmla="*/ 154 w 292"/>
              <a:gd name="T111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826">
                <a:moveTo>
                  <a:pt x="154" y="13"/>
                </a:moveTo>
                <a:lnTo>
                  <a:pt x="132" y="15"/>
                </a:lnTo>
                <a:lnTo>
                  <a:pt x="113" y="24"/>
                </a:lnTo>
                <a:lnTo>
                  <a:pt x="97" y="39"/>
                </a:lnTo>
                <a:lnTo>
                  <a:pt x="82" y="55"/>
                </a:lnTo>
                <a:lnTo>
                  <a:pt x="71" y="74"/>
                </a:lnTo>
                <a:lnTo>
                  <a:pt x="63" y="93"/>
                </a:lnTo>
                <a:lnTo>
                  <a:pt x="49" y="138"/>
                </a:lnTo>
                <a:lnTo>
                  <a:pt x="39" y="185"/>
                </a:lnTo>
                <a:lnTo>
                  <a:pt x="26" y="265"/>
                </a:lnTo>
                <a:lnTo>
                  <a:pt x="18" y="346"/>
                </a:lnTo>
                <a:lnTo>
                  <a:pt x="15" y="427"/>
                </a:lnTo>
                <a:lnTo>
                  <a:pt x="20" y="548"/>
                </a:lnTo>
                <a:lnTo>
                  <a:pt x="34" y="670"/>
                </a:lnTo>
                <a:lnTo>
                  <a:pt x="37" y="686"/>
                </a:lnTo>
                <a:lnTo>
                  <a:pt x="42" y="707"/>
                </a:lnTo>
                <a:lnTo>
                  <a:pt x="47" y="728"/>
                </a:lnTo>
                <a:lnTo>
                  <a:pt x="53" y="749"/>
                </a:lnTo>
                <a:lnTo>
                  <a:pt x="63" y="768"/>
                </a:lnTo>
                <a:lnTo>
                  <a:pt x="74" y="784"/>
                </a:lnTo>
                <a:lnTo>
                  <a:pt x="87" y="797"/>
                </a:lnTo>
                <a:lnTo>
                  <a:pt x="103" y="807"/>
                </a:lnTo>
                <a:lnTo>
                  <a:pt x="121" y="808"/>
                </a:lnTo>
                <a:lnTo>
                  <a:pt x="143" y="805"/>
                </a:lnTo>
                <a:lnTo>
                  <a:pt x="166" y="794"/>
                </a:lnTo>
                <a:lnTo>
                  <a:pt x="182" y="778"/>
                </a:lnTo>
                <a:lnTo>
                  <a:pt x="194" y="758"/>
                </a:lnTo>
                <a:lnTo>
                  <a:pt x="204" y="736"/>
                </a:lnTo>
                <a:lnTo>
                  <a:pt x="210" y="710"/>
                </a:lnTo>
                <a:lnTo>
                  <a:pt x="214" y="685"/>
                </a:lnTo>
                <a:lnTo>
                  <a:pt x="215" y="657"/>
                </a:lnTo>
                <a:lnTo>
                  <a:pt x="217" y="632"/>
                </a:lnTo>
                <a:lnTo>
                  <a:pt x="217" y="608"/>
                </a:lnTo>
                <a:lnTo>
                  <a:pt x="217" y="587"/>
                </a:lnTo>
                <a:lnTo>
                  <a:pt x="212" y="468"/>
                </a:lnTo>
                <a:lnTo>
                  <a:pt x="199" y="350"/>
                </a:lnTo>
                <a:lnTo>
                  <a:pt x="194" y="313"/>
                </a:lnTo>
                <a:lnTo>
                  <a:pt x="185" y="274"/>
                </a:lnTo>
                <a:lnTo>
                  <a:pt x="170" y="239"/>
                </a:lnTo>
                <a:lnTo>
                  <a:pt x="169" y="234"/>
                </a:lnTo>
                <a:lnTo>
                  <a:pt x="166" y="228"/>
                </a:lnTo>
                <a:lnTo>
                  <a:pt x="164" y="221"/>
                </a:lnTo>
                <a:lnTo>
                  <a:pt x="159" y="218"/>
                </a:lnTo>
                <a:lnTo>
                  <a:pt x="148" y="210"/>
                </a:lnTo>
                <a:lnTo>
                  <a:pt x="137" y="210"/>
                </a:lnTo>
                <a:lnTo>
                  <a:pt x="125" y="215"/>
                </a:lnTo>
                <a:lnTo>
                  <a:pt x="116" y="223"/>
                </a:lnTo>
                <a:lnTo>
                  <a:pt x="101" y="239"/>
                </a:lnTo>
                <a:lnTo>
                  <a:pt x="90" y="260"/>
                </a:lnTo>
                <a:lnTo>
                  <a:pt x="79" y="300"/>
                </a:lnTo>
                <a:lnTo>
                  <a:pt x="74" y="342"/>
                </a:lnTo>
                <a:lnTo>
                  <a:pt x="73" y="385"/>
                </a:lnTo>
                <a:lnTo>
                  <a:pt x="74" y="428"/>
                </a:lnTo>
                <a:lnTo>
                  <a:pt x="76" y="470"/>
                </a:lnTo>
                <a:lnTo>
                  <a:pt x="85" y="457"/>
                </a:lnTo>
                <a:lnTo>
                  <a:pt x="85" y="443"/>
                </a:lnTo>
                <a:lnTo>
                  <a:pt x="84" y="430"/>
                </a:lnTo>
                <a:lnTo>
                  <a:pt x="81" y="391"/>
                </a:lnTo>
                <a:lnTo>
                  <a:pt x="87" y="327"/>
                </a:lnTo>
                <a:lnTo>
                  <a:pt x="90" y="313"/>
                </a:lnTo>
                <a:lnTo>
                  <a:pt x="92" y="297"/>
                </a:lnTo>
                <a:lnTo>
                  <a:pt x="97" y="281"/>
                </a:lnTo>
                <a:lnTo>
                  <a:pt x="103" y="265"/>
                </a:lnTo>
                <a:lnTo>
                  <a:pt x="113" y="252"/>
                </a:lnTo>
                <a:lnTo>
                  <a:pt x="125" y="244"/>
                </a:lnTo>
                <a:lnTo>
                  <a:pt x="125" y="242"/>
                </a:lnTo>
                <a:lnTo>
                  <a:pt x="127" y="241"/>
                </a:lnTo>
                <a:lnTo>
                  <a:pt x="129" y="241"/>
                </a:lnTo>
                <a:lnTo>
                  <a:pt x="146" y="246"/>
                </a:lnTo>
                <a:lnTo>
                  <a:pt x="159" y="255"/>
                </a:lnTo>
                <a:lnTo>
                  <a:pt x="167" y="270"/>
                </a:lnTo>
                <a:lnTo>
                  <a:pt x="174" y="286"/>
                </a:lnTo>
                <a:lnTo>
                  <a:pt x="177" y="303"/>
                </a:lnTo>
                <a:lnTo>
                  <a:pt x="180" y="321"/>
                </a:lnTo>
                <a:lnTo>
                  <a:pt x="182" y="337"/>
                </a:lnTo>
                <a:lnTo>
                  <a:pt x="196" y="430"/>
                </a:lnTo>
                <a:lnTo>
                  <a:pt x="204" y="523"/>
                </a:lnTo>
                <a:lnTo>
                  <a:pt x="206" y="608"/>
                </a:lnTo>
                <a:lnTo>
                  <a:pt x="199" y="691"/>
                </a:lnTo>
                <a:lnTo>
                  <a:pt x="196" y="710"/>
                </a:lnTo>
                <a:lnTo>
                  <a:pt x="191" y="730"/>
                </a:lnTo>
                <a:lnTo>
                  <a:pt x="183" y="749"/>
                </a:lnTo>
                <a:lnTo>
                  <a:pt x="174" y="765"/>
                </a:lnTo>
                <a:lnTo>
                  <a:pt x="161" y="778"/>
                </a:lnTo>
                <a:lnTo>
                  <a:pt x="143" y="787"/>
                </a:lnTo>
                <a:lnTo>
                  <a:pt x="122" y="791"/>
                </a:lnTo>
                <a:lnTo>
                  <a:pt x="106" y="786"/>
                </a:lnTo>
                <a:lnTo>
                  <a:pt x="92" y="776"/>
                </a:lnTo>
                <a:lnTo>
                  <a:pt x="82" y="760"/>
                </a:lnTo>
                <a:lnTo>
                  <a:pt x="74" y="742"/>
                </a:lnTo>
                <a:lnTo>
                  <a:pt x="60" y="691"/>
                </a:lnTo>
                <a:lnTo>
                  <a:pt x="49" y="638"/>
                </a:lnTo>
                <a:lnTo>
                  <a:pt x="41" y="585"/>
                </a:lnTo>
                <a:lnTo>
                  <a:pt x="31" y="481"/>
                </a:lnTo>
                <a:lnTo>
                  <a:pt x="31" y="375"/>
                </a:lnTo>
                <a:lnTo>
                  <a:pt x="41" y="270"/>
                </a:lnTo>
                <a:lnTo>
                  <a:pt x="49" y="217"/>
                </a:lnTo>
                <a:lnTo>
                  <a:pt x="60" y="164"/>
                </a:lnTo>
                <a:lnTo>
                  <a:pt x="76" y="112"/>
                </a:lnTo>
                <a:lnTo>
                  <a:pt x="85" y="90"/>
                </a:lnTo>
                <a:lnTo>
                  <a:pt x="97" y="71"/>
                </a:lnTo>
                <a:lnTo>
                  <a:pt x="113" y="53"/>
                </a:lnTo>
                <a:lnTo>
                  <a:pt x="134" y="40"/>
                </a:lnTo>
                <a:lnTo>
                  <a:pt x="135" y="39"/>
                </a:lnTo>
                <a:lnTo>
                  <a:pt x="138" y="39"/>
                </a:lnTo>
                <a:lnTo>
                  <a:pt x="161" y="42"/>
                </a:lnTo>
                <a:lnTo>
                  <a:pt x="178" y="50"/>
                </a:lnTo>
                <a:lnTo>
                  <a:pt x="193" y="64"/>
                </a:lnTo>
                <a:lnTo>
                  <a:pt x="206" y="84"/>
                </a:lnTo>
                <a:lnTo>
                  <a:pt x="215" y="104"/>
                </a:lnTo>
                <a:lnTo>
                  <a:pt x="222" y="128"/>
                </a:lnTo>
                <a:lnTo>
                  <a:pt x="226" y="153"/>
                </a:lnTo>
                <a:lnTo>
                  <a:pt x="231" y="175"/>
                </a:lnTo>
                <a:lnTo>
                  <a:pt x="234" y="197"/>
                </a:lnTo>
                <a:lnTo>
                  <a:pt x="236" y="215"/>
                </a:lnTo>
                <a:lnTo>
                  <a:pt x="246" y="287"/>
                </a:lnTo>
                <a:lnTo>
                  <a:pt x="254" y="359"/>
                </a:lnTo>
                <a:lnTo>
                  <a:pt x="257" y="433"/>
                </a:lnTo>
                <a:lnTo>
                  <a:pt x="254" y="505"/>
                </a:lnTo>
                <a:lnTo>
                  <a:pt x="257" y="507"/>
                </a:lnTo>
                <a:lnTo>
                  <a:pt x="260" y="508"/>
                </a:lnTo>
                <a:lnTo>
                  <a:pt x="265" y="508"/>
                </a:lnTo>
                <a:lnTo>
                  <a:pt x="268" y="507"/>
                </a:lnTo>
                <a:lnTo>
                  <a:pt x="271" y="504"/>
                </a:lnTo>
                <a:lnTo>
                  <a:pt x="275" y="500"/>
                </a:lnTo>
                <a:lnTo>
                  <a:pt x="276" y="499"/>
                </a:lnTo>
                <a:lnTo>
                  <a:pt x="271" y="371"/>
                </a:lnTo>
                <a:lnTo>
                  <a:pt x="263" y="242"/>
                </a:lnTo>
                <a:lnTo>
                  <a:pt x="257" y="199"/>
                </a:lnTo>
                <a:lnTo>
                  <a:pt x="249" y="156"/>
                </a:lnTo>
                <a:lnTo>
                  <a:pt x="238" y="114"/>
                </a:lnTo>
                <a:lnTo>
                  <a:pt x="231" y="96"/>
                </a:lnTo>
                <a:lnTo>
                  <a:pt x="223" y="79"/>
                </a:lnTo>
                <a:lnTo>
                  <a:pt x="214" y="60"/>
                </a:lnTo>
                <a:lnTo>
                  <a:pt x="202" y="42"/>
                </a:lnTo>
                <a:lnTo>
                  <a:pt x="190" y="28"/>
                </a:lnTo>
                <a:lnTo>
                  <a:pt x="172" y="18"/>
                </a:lnTo>
                <a:lnTo>
                  <a:pt x="154" y="13"/>
                </a:lnTo>
                <a:close/>
                <a:moveTo>
                  <a:pt x="154" y="0"/>
                </a:moveTo>
                <a:lnTo>
                  <a:pt x="177" y="5"/>
                </a:lnTo>
                <a:lnTo>
                  <a:pt x="199" y="19"/>
                </a:lnTo>
                <a:lnTo>
                  <a:pt x="215" y="37"/>
                </a:lnTo>
                <a:lnTo>
                  <a:pt x="230" y="60"/>
                </a:lnTo>
                <a:lnTo>
                  <a:pt x="241" y="82"/>
                </a:lnTo>
                <a:lnTo>
                  <a:pt x="257" y="124"/>
                </a:lnTo>
                <a:lnTo>
                  <a:pt x="268" y="167"/>
                </a:lnTo>
                <a:lnTo>
                  <a:pt x="275" y="212"/>
                </a:lnTo>
                <a:lnTo>
                  <a:pt x="284" y="308"/>
                </a:lnTo>
                <a:lnTo>
                  <a:pt x="289" y="407"/>
                </a:lnTo>
                <a:lnTo>
                  <a:pt x="292" y="505"/>
                </a:lnTo>
                <a:lnTo>
                  <a:pt x="292" y="508"/>
                </a:lnTo>
                <a:lnTo>
                  <a:pt x="289" y="512"/>
                </a:lnTo>
                <a:lnTo>
                  <a:pt x="286" y="512"/>
                </a:lnTo>
                <a:lnTo>
                  <a:pt x="278" y="520"/>
                </a:lnTo>
                <a:lnTo>
                  <a:pt x="268" y="523"/>
                </a:lnTo>
                <a:lnTo>
                  <a:pt x="257" y="521"/>
                </a:lnTo>
                <a:lnTo>
                  <a:pt x="247" y="516"/>
                </a:lnTo>
                <a:lnTo>
                  <a:pt x="246" y="515"/>
                </a:lnTo>
                <a:lnTo>
                  <a:pt x="244" y="513"/>
                </a:lnTo>
                <a:lnTo>
                  <a:pt x="243" y="512"/>
                </a:lnTo>
                <a:lnTo>
                  <a:pt x="241" y="508"/>
                </a:lnTo>
                <a:lnTo>
                  <a:pt x="239" y="423"/>
                </a:lnTo>
                <a:lnTo>
                  <a:pt x="236" y="340"/>
                </a:lnTo>
                <a:lnTo>
                  <a:pt x="228" y="255"/>
                </a:lnTo>
                <a:lnTo>
                  <a:pt x="218" y="194"/>
                </a:lnTo>
                <a:lnTo>
                  <a:pt x="207" y="135"/>
                </a:lnTo>
                <a:lnTo>
                  <a:pt x="201" y="112"/>
                </a:lnTo>
                <a:lnTo>
                  <a:pt x="193" y="92"/>
                </a:lnTo>
                <a:lnTo>
                  <a:pt x="180" y="74"/>
                </a:lnTo>
                <a:lnTo>
                  <a:pt x="164" y="60"/>
                </a:lnTo>
                <a:lnTo>
                  <a:pt x="143" y="50"/>
                </a:lnTo>
                <a:lnTo>
                  <a:pt x="142" y="52"/>
                </a:lnTo>
                <a:lnTo>
                  <a:pt x="122" y="61"/>
                </a:lnTo>
                <a:lnTo>
                  <a:pt x="108" y="77"/>
                </a:lnTo>
                <a:lnTo>
                  <a:pt x="97" y="95"/>
                </a:lnTo>
                <a:lnTo>
                  <a:pt x="89" y="114"/>
                </a:lnTo>
                <a:lnTo>
                  <a:pt x="82" y="135"/>
                </a:lnTo>
                <a:lnTo>
                  <a:pt x="76" y="156"/>
                </a:lnTo>
                <a:lnTo>
                  <a:pt x="71" y="177"/>
                </a:lnTo>
                <a:lnTo>
                  <a:pt x="55" y="258"/>
                </a:lnTo>
                <a:lnTo>
                  <a:pt x="45" y="342"/>
                </a:lnTo>
                <a:lnTo>
                  <a:pt x="42" y="422"/>
                </a:lnTo>
                <a:lnTo>
                  <a:pt x="45" y="504"/>
                </a:lnTo>
                <a:lnTo>
                  <a:pt x="55" y="585"/>
                </a:lnTo>
                <a:lnTo>
                  <a:pt x="69" y="664"/>
                </a:lnTo>
                <a:lnTo>
                  <a:pt x="79" y="702"/>
                </a:lnTo>
                <a:lnTo>
                  <a:pt x="90" y="739"/>
                </a:lnTo>
                <a:lnTo>
                  <a:pt x="95" y="752"/>
                </a:lnTo>
                <a:lnTo>
                  <a:pt x="101" y="763"/>
                </a:lnTo>
                <a:lnTo>
                  <a:pt x="111" y="771"/>
                </a:lnTo>
                <a:lnTo>
                  <a:pt x="125" y="774"/>
                </a:lnTo>
                <a:lnTo>
                  <a:pt x="143" y="770"/>
                </a:lnTo>
                <a:lnTo>
                  <a:pt x="158" y="758"/>
                </a:lnTo>
                <a:lnTo>
                  <a:pt x="167" y="744"/>
                </a:lnTo>
                <a:lnTo>
                  <a:pt x="177" y="725"/>
                </a:lnTo>
                <a:lnTo>
                  <a:pt x="182" y="702"/>
                </a:lnTo>
                <a:lnTo>
                  <a:pt x="185" y="680"/>
                </a:lnTo>
                <a:lnTo>
                  <a:pt x="186" y="659"/>
                </a:lnTo>
                <a:lnTo>
                  <a:pt x="190" y="574"/>
                </a:lnTo>
                <a:lnTo>
                  <a:pt x="185" y="486"/>
                </a:lnTo>
                <a:lnTo>
                  <a:pt x="175" y="398"/>
                </a:lnTo>
                <a:lnTo>
                  <a:pt x="162" y="314"/>
                </a:lnTo>
                <a:lnTo>
                  <a:pt x="159" y="298"/>
                </a:lnTo>
                <a:lnTo>
                  <a:pt x="156" y="281"/>
                </a:lnTo>
                <a:lnTo>
                  <a:pt x="148" y="265"/>
                </a:lnTo>
                <a:lnTo>
                  <a:pt x="137" y="254"/>
                </a:lnTo>
                <a:lnTo>
                  <a:pt x="134" y="255"/>
                </a:lnTo>
                <a:lnTo>
                  <a:pt x="122" y="263"/>
                </a:lnTo>
                <a:lnTo>
                  <a:pt x="114" y="276"/>
                </a:lnTo>
                <a:lnTo>
                  <a:pt x="108" y="292"/>
                </a:lnTo>
                <a:lnTo>
                  <a:pt x="103" y="310"/>
                </a:lnTo>
                <a:lnTo>
                  <a:pt x="101" y="329"/>
                </a:lnTo>
                <a:lnTo>
                  <a:pt x="98" y="345"/>
                </a:lnTo>
                <a:lnTo>
                  <a:pt x="98" y="358"/>
                </a:lnTo>
                <a:lnTo>
                  <a:pt x="97" y="401"/>
                </a:lnTo>
                <a:lnTo>
                  <a:pt x="98" y="444"/>
                </a:lnTo>
                <a:lnTo>
                  <a:pt x="100" y="455"/>
                </a:lnTo>
                <a:lnTo>
                  <a:pt x="100" y="467"/>
                </a:lnTo>
                <a:lnTo>
                  <a:pt x="97" y="476"/>
                </a:lnTo>
                <a:lnTo>
                  <a:pt x="89" y="483"/>
                </a:lnTo>
                <a:lnTo>
                  <a:pt x="82" y="484"/>
                </a:lnTo>
                <a:lnTo>
                  <a:pt x="77" y="484"/>
                </a:lnTo>
                <a:lnTo>
                  <a:pt x="74" y="483"/>
                </a:lnTo>
                <a:lnTo>
                  <a:pt x="69" y="481"/>
                </a:lnTo>
                <a:lnTo>
                  <a:pt x="66" y="476"/>
                </a:lnTo>
                <a:lnTo>
                  <a:pt x="66" y="476"/>
                </a:lnTo>
                <a:lnTo>
                  <a:pt x="66" y="475"/>
                </a:lnTo>
                <a:lnTo>
                  <a:pt x="65" y="473"/>
                </a:lnTo>
                <a:lnTo>
                  <a:pt x="61" y="419"/>
                </a:lnTo>
                <a:lnTo>
                  <a:pt x="60" y="364"/>
                </a:lnTo>
                <a:lnTo>
                  <a:pt x="65" y="310"/>
                </a:lnTo>
                <a:lnTo>
                  <a:pt x="68" y="286"/>
                </a:lnTo>
                <a:lnTo>
                  <a:pt x="76" y="260"/>
                </a:lnTo>
                <a:lnTo>
                  <a:pt x="87" y="237"/>
                </a:lnTo>
                <a:lnTo>
                  <a:pt x="101" y="218"/>
                </a:lnTo>
                <a:lnTo>
                  <a:pt x="114" y="209"/>
                </a:lnTo>
                <a:lnTo>
                  <a:pt x="129" y="201"/>
                </a:lnTo>
                <a:lnTo>
                  <a:pt x="145" y="197"/>
                </a:lnTo>
                <a:lnTo>
                  <a:pt x="158" y="201"/>
                </a:lnTo>
                <a:lnTo>
                  <a:pt x="170" y="212"/>
                </a:lnTo>
                <a:lnTo>
                  <a:pt x="185" y="236"/>
                </a:lnTo>
                <a:lnTo>
                  <a:pt x="196" y="263"/>
                </a:lnTo>
                <a:lnTo>
                  <a:pt x="204" y="290"/>
                </a:lnTo>
                <a:lnTo>
                  <a:pt x="209" y="319"/>
                </a:lnTo>
                <a:lnTo>
                  <a:pt x="214" y="348"/>
                </a:lnTo>
                <a:lnTo>
                  <a:pt x="225" y="444"/>
                </a:lnTo>
                <a:lnTo>
                  <a:pt x="231" y="540"/>
                </a:lnTo>
                <a:lnTo>
                  <a:pt x="231" y="638"/>
                </a:lnTo>
                <a:lnTo>
                  <a:pt x="230" y="662"/>
                </a:lnTo>
                <a:lnTo>
                  <a:pt x="228" y="688"/>
                </a:lnTo>
                <a:lnTo>
                  <a:pt x="223" y="714"/>
                </a:lnTo>
                <a:lnTo>
                  <a:pt x="218" y="739"/>
                </a:lnTo>
                <a:lnTo>
                  <a:pt x="209" y="765"/>
                </a:lnTo>
                <a:lnTo>
                  <a:pt x="196" y="786"/>
                </a:lnTo>
                <a:lnTo>
                  <a:pt x="180" y="805"/>
                </a:lnTo>
                <a:lnTo>
                  <a:pt x="159" y="818"/>
                </a:lnTo>
                <a:lnTo>
                  <a:pt x="134" y="826"/>
                </a:lnTo>
                <a:lnTo>
                  <a:pt x="109" y="826"/>
                </a:lnTo>
                <a:lnTo>
                  <a:pt x="89" y="819"/>
                </a:lnTo>
                <a:lnTo>
                  <a:pt x="71" y="807"/>
                </a:lnTo>
                <a:lnTo>
                  <a:pt x="57" y="791"/>
                </a:lnTo>
                <a:lnTo>
                  <a:pt x="44" y="770"/>
                </a:lnTo>
                <a:lnTo>
                  <a:pt x="34" y="749"/>
                </a:lnTo>
                <a:lnTo>
                  <a:pt x="28" y="726"/>
                </a:lnTo>
                <a:lnTo>
                  <a:pt x="23" y="704"/>
                </a:lnTo>
                <a:lnTo>
                  <a:pt x="8" y="606"/>
                </a:lnTo>
                <a:lnTo>
                  <a:pt x="0" y="507"/>
                </a:lnTo>
                <a:lnTo>
                  <a:pt x="0" y="407"/>
                </a:lnTo>
                <a:lnTo>
                  <a:pt x="4" y="335"/>
                </a:lnTo>
                <a:lnTo>
                  <a:pt x="12" y="263"/>
                </a:lnTo>
                <a:lnTo>
                  <a:pt x="24" y="191"/>
                </a:lnTo>
                <a:lnTo>
                  <a:pt x="42" y="120"/>
                </a:lnTo>
                <a:lnTo>
                  <a:pt x="49" y="101"/>
                </a:lnTo>
                <a:lnTo>
                  <a:pt x="57" y="80"/>
                </a:lnTo>
                <a:lnTo>
                  <a:pt x="68" y="60"/>
                </a:lnTo>
                <a:lnTo>
                  <a:pt x="81" y="40"/>
                </a:lnTo>
                <a:lnTo>
                  <a:pt x="97" y="23"/>
                </a:lnTo>
                <a:lnTo>
                  <a:pt x="114" y="10"/>
                </a:lnTo>
                <a:lnTo>
                  <a:pt x="134" y="2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" name="Freeform 851"/>
          <p:cNvSpPr>
            <a:spLocks noEditPoints="1"/>
          </p:cNvSpPr>
          <p:nvPr/>
        </p:nvSpPr>
        <p:spPr bwMode="auto">
          <a:xfrm>
            <a:off x="9473385" y="6081218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" name="Freeform 851"/>
          <p:cNvSpPr>
            <a:spLocks noEditPoints="1"/>
          </p:cNvSpPr>
          <p:nvPr/>
        </p:nvSpPr>
        <p:spPr bwMode="auto">
          <a:xfrm>
            <a:off x="1814657" y="5440468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" name="Freeform 851"/>
          <p:cNvSpPr>
            <a:spLocks noEditPoints="1"/>
          </p:cNvSpPr>
          <p:nvPr/>
        </p:nvSpPr>
        <p:spPr bwMode="auto">
          <a:xfrm>
            <a:off x="1032323" y="3363353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" name="Freeform 851"/>
          <p:cNvSpPr>
            <a:spLocks noEditPoints="1"/>
          </p:cNvSpPr>
          <p:nvPr/>
        </p:nvSpPr>
        <p:spPr bwMode="auto">
          <a:xfrm>
            <a:off x="2677035" y="76973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9" name="그룹 148"/>
          <p:cNvGrpSpPr/>
          <p:nvPr/>
        </p:nvGrpSpPr>
        <p:grpSpPr>
          <a:xfrm rot="2388783">
            <a:off x="11172731" y="1567455"/>
            <a:ext cx="624886" cy="658098"/>
            <a:chOff x="4400020" y="552716"/>
            <a:chExt cx="266700" cy="244475"/>
          </a:xfrm>
        </p:grpSpPr>
        <p:sp>
          <p:nvSpPr>
            <p:cNvPr id="150" name="Freeform 848"/>
            <p:cNvSpPr>
              <a:spLocks noEditPoints="1"/>
            </p:cNvSpPr>
            <p:nvPr/>
          </p:nvSpPr>
          <p:spPr bwMode="auto">
            <a:xfrm>
              <a:off x="4493683" y="552716"/>
              <a:ext cx="76200" cy="74613"/>
            </a:xfrm>
            <a:custGeom>
              <a:avLst/>
              <a:gdLst>
                <a:gd name="T0" fmla="*/ 24 w 48"/>
                <a:gd name="T1" fmla="*/ 7 h 47"/>
                <a:gd name="T2" fmla="*/ 14 w 48"/>
                <a:gd name="T3" fmla="*/ 9 h 47"/>
                <a:gd name="T4" fmla="*/ 9 w 48"/>
                <a:gd name="T5" fmla="*/ 14 h 47"/>
                <a:gd name="T6" fmla="*/ 7 w 48"/>
                <a:gd name="T7" fmla="*/ 22 h 47"/>
                <a:gd name="T8" fmla="*/ 8 w 48"/>
                <a:gd name="T9" fmla="*/ 30 h 47"/>
                <a:gd name="T10" fmla="*/ 13 w 48"/>
                <a:gd name="T11" fmla="*/ 37 h 47"/>
                <a:gd name="T12" fmla="*/ 21 w 48"/>
                <a:gd name="T13" fmla="*/ 41 h 47"/>
                <a:gd name="T14" fmla="*/ 26 w 48"/>
                <a:gd name="T15" fmla="*/ 39 h 47"/>
                <a:gd name="T16" fmla="*/ 30 w 48"/>
                <a:gd name="T17" fmla="*/ 38 h 47"/>
                <a:gd name="T18" fmla="*/ 34 w 48"/>
                <a:gd name="T19" fmla="*/ 37 h 47"/>
                <a:gd name="T20" fmla="*/ 38 w 48"/>
                <a:gd name="T21" fmla="*/ 33 h 47"/>
                <a:gd name="T22" fmla="*/ 39 w 48"/>
                <a:gd name="T23" fmla="*/ 29 h 47"/>
                <a:gd name="T24" fmla="*/ 41 w 48"/>
                <a:gd name="T25" fmla="*/ 25 h 47"/>
                <a:gd name="T26" fmla="*/ 41 w 48"/>
                <a:gd name="T27" fmla="*/ 20 h 47"/>
                <a:gd name="T28" fmla="*/ 39 w 48"/>
                <a:gd name="T29" fmla="*/ 16 h 47"/>
                <a:gd name="T30" fmla="*/ 37 w 48"/>
                <a:gd name="T31" fmla="*/ 12 h 47"/>
                <a:gd name="T32" fmla="*/ 33 w 48"/>
                <a:gd name="T33" fmla="*/ 9 h 47"/>
                <a:gd name="T34" fmla="*/ 29 w 48"/>
                <a:gd name="T35" fmla="*/ 8 h 47"/>
                <a:gd name="T36" fmla="*/ 24 w 48"/>
                <a:gd name="T37" fmla="*/ 7 h 47"/>
                <a:gd name="T38" fmla="*/ 28 w 48"/>
                <a:gd name="T39" fmla="*/ 0 h 47"/>
                <a:gd name="T40" fmla="*/ 39 w 48"/>
                <a:gd name="T41" fmla="*/ 4 h 47"/>
                <a:gd name="T42" fmla="*/ 46 w 48"/>
                <a:gd name="T43" fmla="*/ 13 h 47"/>
                <a:gd name="T44" fmla="*/ 48 w 48"/>
                <a:gd name="T45" fmla="*/ 25 h 47"/>
                <a:gd name="T46" fmla="*/ 43 w 48"/>
                <a:gd name="T47" fmla="*/ 37 h 47"/>
                <a:gd name="T48" fmla="*/ 33 w 48"/>
                <a:gd name="T49" fmla="*/ 45 h 47"/>
                <a:gd name="T50" fmla="*/ 21 w 48"/>
                <a:gd name="T51" fmla="*/ 47 h 47"/>
                <a:gd name="T52" fmla="*/ 20 w 48"/>
                <a:gd name="T53" fmla="*/ 47 h 47"/>
                <a:gd name="T54" fmla="*/ 9 w 48"/>
                <a:gd name="T55" fmla="*/ 43 h 47"/>
                <a:gd name="T56" fmla="*/ 3 w 48"/>
                <a:gd name="T57" fmla="*/ 35 h 47"/>
                <a:gd name="T58" fmla="*/ 0 w 48"/>
                <a:gd name="T59" fmla="*/ 25 h 47"/>
                <a:gd name="T60" fmla="*/ 1 w 48"/>
                <a:gd name="T61" fmla="*/ 16 h 47"/>
                <a:gd name="T62" fmla="*/ 7 w 48"/>
                <a:gd name="T63" fmla="*/ 7 h 47"/>
                <a:gd name="T64" fmla="*/ 16 w 48"/>
                <a:gd name="T65" fmla="*/ 1 h 47"/>
                <a:gd name="T66" fmla="*/ 28 w 48"/>
                <a:gd name="T6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4" y="7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21" y="41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7"/>
                  </a:lnTo>
                  <a:close/>
                  <a:moveTo>
                    <a:pt x="28" y="0"/>
                  </a:moveTo>
                  <a:lnTo>
                    <a:pt x="39" y="4"/>
                  </a:lnTo>
                  <a:lnTo>
                    <a:pt x="46" y="13"/>
                  </a:lnTo>
                  <a:lnTo>
                    <a:pt x="48" y="25"/>
                  </a:lnTo>
                  <a:lnTo>
                    <a:pt x="43" y="37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849"/>
            <p:cNvSpPr>
              <a:spLocks noEditPoints="1"/>
            </p:cNvSpPr>
            <p:nvPr/>
          </p:nvSpPr>
          <p:spPr bwMode="auto">
            <a:xfrm>
              <a:off x="4400020" y="646378"/>
              <a:ext cx="266700" cy="69850"/>
            </a:xfrm>
            <a:custGeom>
              <a:avLst/>
              <a:gdLst>
                <a:gd name="T0" fmla="*/ 88 w 168"/>
                <a:gd name="T1" fmla="*/ 6 h 44"/>
                <a:gd name="T2" fmla="*/ 7 w 168"/>
                <a:gd name="T3" fmla="*/ 8 h 44"/>
                <a:gd name="T4" fmla="*/ 8 w 168"/>
                <a:gd name="T5" fmla="*/ 33 h 44"/>
                <a:gd name="T6" fmla="*/ 84 w 168"/>
                <a:gd name="T7" fmla="*/ 35 h 44"/>
                <a:gd name="T8" fmla="*/ 161 w 168"/>
                <a:gd name="T9" fmla="*/ 38 h 44"/>
                <a:gd name="T10" fmla="*/ 161 w 168"/>
                <a:gd name="T11" fmla="*/ 12 h 44"/>
                <a:gd name="T12" fmla="*/ 125 w 168"/>
                <a:gd name="T13" fmla="*/ 8 h 44"/>
                <a:gd name="T14" fmla="*/ 88 w 168"/>
                <a:gd name="T15" fmla="*/ 6 h 44"/>
                <a:gd name="T16" fmla="*/ 50 w 168"/>
                <a:gd name="T17" fmla="*/ 0 h 44"/>
                <a:gd name="T18" fmla="*/ 97 w 168"/>
                <a:gd name="T19" fmla="*/ 0 h 44"/>
                <a:gd name="T20" fmla="*/ 131 w 168"/>
                <a:gd name="T21" fmla="*/ 1 h 44"/>
                <a:gd name="T22" fmla="*/ 165 w 168"/>
                <a:gd name="T23" fmla="*/ 5 h 44"/>
                <a:gd name="T24" fmla="*/ 166 w 168"/>
                <a:gd name="T25" fmla="*/ 5 h 44"/>
                <a:gd name="T26" fmla="*/ 168 w 168"/>
                <a:gd name="T27" fmla="*/ 6 h 44"/>
                <a:gd name="T28" fmla="*/ 168 w 168"/>
                <a:gd name="T29" fmla="*/ 8 h 44"/>
                <a:gd name="T30" fmla="*/ 168 w 168"/>
                <a:gd name="T31" fmla="*/ 9 h 44"/>
                <a:gd name="T32" fmla="*/ 168 w 168"/>
                <a:gd name="T33" fmla="*/ 42 h 44"/>
                <a:gd name="T34" fmla="*/ 168 w 168"/>
                <a:gd name="T35" fmla="*/ 43 h 44"/>
                <a:gd name="T36" fmla="*/ 166 w 168"/>
                <a:gd name="T37" fmla="*/ 44 h 44"/>
                <a:gd name="T38" fmla="*/ 164 w 168"/>
                <a:gd name="T39" fmla="*/ 44 h 44"/>
                <a:gd name="T40" fmla="*/ 162 w 168"/>
                <a:gd name="T41" fmla="*/ 44 h 44"/>
                <a:gd name="T42" fmla="*/ 161 w 168"/>
                <a:gd name="T43" fmla="*/ 44 h 44"/>
                <a:gd name="T44" fmla="*/ 83 w 168"/>
                <a:gd name="T45" fmla="*/ 42 h 44"/>
                <a:gd name="T46" fmla="*/ 4 w 168"/>
                <a:gd name="T47" fmla="*/ 40 h 44"/>
                <a:gd name="T48" fmla="*/ 3 w 168"/>
                <a:gd name="T49" fmla="*/ 39 h 44"/>
                <a:gd name="T50" fmla="*/ 1 w 168"/>
                <a:gd name="T51" fmla="*/ 39 h 44"/>
                <a:gd name="T52" fmla="*/ 1 w 168"/>
                <a:gd name="T53" fmla="*/ 38 h 44"/>
                <a:gd name="T54" fmla="*/ 1 w 168"/>
                <a:gd name="T55" fmla="*/ 37 h 44"/>
                <a:gd name="T56" fmla="*/ 0 w 168"/>
                <a:gd name="T57" fmla="*/ 4 h 44"/>
                <a:gd name="T58" fmla="*/ 0 w 168"/>
                <a:gd name="T59" fmla="*/ 3 h 44"/>
                <a:gd name="T60" fmla="*/ 1 w 168"/>
                <a:gd name="T61" fmla="*/ 1 h 44"/>
                <a:gd name="T62" fmla="*/ 1 w 168"/>
                <a:gd name="T63" fmla="*/ 0 h 44"/>
                <a:gd name="T64" fmla="*/ 3 w 168"/>
                <a:gd name="T65" fmla="*/ 0 h 44"/>
                <a:gd name="T66" fmla="*/ 50 w 168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44">
                  <a:moveTo>
                    <a:pt x="88" y="6"/>
                  </a:moveTo>
                  <a:lnTo>
                    <a:pt x="7" y="8"/>
                  </a:lnTo>
                  <a:lnTo>
                    <a:pt x="8" y="33"/>
                  </a:lnTo>
                  <a:lnTo>
                    <a:pt x="84" y="35"/>
                  </a:lnTo>
                  <a:lnTo>
                    <a:pt x="161" y="38"/>
                  </a:lnTo>
                  <a:lnTo>
                    <a:pt x="161" y="12"/>
                  </a:lnTo>
                  <a:lnTo>
                    <a:pt x="125" y="8"/>
                  </a:lnTo>
                  <a:lnTo>
                    <a:pt x="88" y="6"/>
                  </a:lnTo>
                  <a:close/>
                  <a:moveTo>
                    <a:pt x="50" y="0"/>
                  </a:moveTo>
                  <a:lnTo>
                    <a:pt x="97" y="0"/>
                  </a:lnTo>
                  <a:lnTo>
                    <a:pt x="131" y="1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8" y="6"/>
                  </a:lnTo>
                  <a:lnTo>
                    <a:pt x="168" y="8"/>
                  </a:lnTo>
                  <a:lnTo>
                    <a:pt x="168" y="9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1" y="44"/>
                  </a:lnTo>
                  <a:lnTo>
                    <a:pt x="83" y="42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850"/>
            <p:cNvSpPr>
              <a:spLocks noEditPoints="1"/>
            </p:cNvSpPr>
            <p:nvPr/>
          </p:nvSpPr>
          <p:spPr bwMode="auto">
            <a:xfrm>
              <a:off x="4492095" y="738453"/>
              <a:ext cx="63500" cy="58738"/>
            </a:xfrm>
            <a:custGeom>
              <a:avLst/>
              <a:gdLst>
                <a:gd name="T0" fmla="*/ 18 w 40"/>
                <a:gd name="T1" fmla="*/ 7 h 37"/>
                <a:gd name="T2" fmla="*/ 17 w 40"/>
                <a:gd name="T3" fmla="*/ 7 h 37"/>
                <a:gd name="T4" fmla="*/ 13 w 40"/>
                <a:gd name="T5" fmla="*/ 7 h 37"/>
                <a:gd name="T6" fmla="*/ 10 w 40"/>
                <a:gd name="T7" fmla="*/ 10 h 37"/>
                <a:gd name="T8" fmla="*/ 8 w 40"/>
                <a:gd name="T9" fmla="*/ 13 h 37"/>
                <a:gd name="T10" fmla="*/ 6 w 40"/>
                <a:gd name="T11" fmla="*/ 15 h 37"/>
                <a:gd name="T12" fmla="*/ 6 w 40"/>
                <a:gd name="T13" fmla="*/ 19 h 37"/>
                <a:gd name="T14" fmla="*/ 8 w 40"/>
                <a:gd name="T15" fmla="*/ 24 h 37"/>
                <a:gd name="T16" fmla="*/ 10 w 40"/>
                <a:gd name="T17" fmla="*/ 28 h 37"/>
                <a:gd name="T18" fmla="*/ 14 w 40"/>
                <a:gd name="T19" fmla="*/ 30 h 37"/>
                <a:gd name="T20" fmla="*/ 18 w 40"/>
                <a:gd name="T21" fmla="*/ 31 h 37"/>
                <a:gd name="T22" fmla="*/ 23 w 40"/>
                <a:gd name="T23" fmla="*/ 31 h 37"/>
                <a:gd name="T24" fmla="*/ 31 w 40"/>
                <a:gd name="T25" fmla="*/ 27 h 37"/>
                <a:gd name="T26" fmla="*/ 34 w 40"/>
                <a:gd name="T27" fmla="*/ 20 h 37"/>
                <a:gd name="T28" fmla="*/ 31 w 40"/>
                <a:gd name="T29" fmla="*/ 14 h 37"/>
                <a:gd name="T30" fmla="*/ 26 w 40"/>
                <a:gd name="T31" fmla="*/ 9 h 37"/>
                <a:gd name="T32" fmla="*/ 18 w 40"/>
                <a:gd name="T33" fmla="*/ 7 h 37"/>
                <a:gd name="T34" fmla="*/ 17 w 40"/>
                <a:gd name="T35" fmla="*/ 0 h 37"/>
                <a:gd name="T36" fmla="*/ 17 w 40"/>
                <a:gd name="T37" fmla="*/ 0 h 37"/>
                <a:gd name="T38" fmla="*/ 27 w 40"/>
                <a:gd name="T39" fmla="*/ 1 h 37"/>
                <a:gd name="T40" fmla="*/ 36 w 40"/>
                <a:gd name="T41" fmla="*/ 6 h 37"/>
                <a:gd name="T42" fmla="*/ 40 w 40"/>
                <a:gd name="T43" fmla="*/ 17 h 37"/>
                <a:gd name="T44" fmla="*/ 39 w 40"/>
                <a:gd name="T45" fmla="*/ 26 h 37"/>
                <a:gd name="T46" fmla="*/ 34 w 40"/>
                <a:gd name="T47" fmla="*/ 34 h 37"/>
                <a:gd name="T48" fmla="*/ 23 w 40"/>
                <a:gd name="T49" fmla="*/ 37 h 37"/>
                <a:gd name="T50" fmla="*/ 15 w 40"/>
                <a:gd name="T51" fmla="*/ 37 h 37"/>
                <a:gd name="T52" fmla="*/ 8 w 40"/>
                <a:gd name="T53" fmla="*/ 35 h 37"/>
                <a:gd name="T54" fmla="*/ 2 w 40"/>
                <a:gd name="T55" fmla="*/ 28 h 37"/>
                <a:gd name="T56" fmla="*/ 0 w 40"/>
                <a:gd name="T57" fmla="*/ 19 h 37"/>
                <a:gd name="T58" fmla="*/ 0 w 40"/>
                <a:gd name="T59" fmla="*/ 14 h 37"/>
                <a:gd name="T60" fmla="*/ 1 w 40"/>
                <a:gd name="T61" fmla="*/ 10 h 37"/>
                <a:gd name="T62" fmla="*/ 4 w 40"/>
                <a:gd name="T63" fmla="*/ 6 h 37"/>
                <a:gd name="T64" fmla="*/ 8 w 40"/>
                <a:gd name="T65" fmla="*/ 2 h 37"/>
                <a:gd name="T66" fmla="*/ 12 w 40"/>
                <a:gd name="T67" fmla="*/ 1 h 37"/>
                <a:gd name="T68" fmla="*/ 17 w 40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7">
                  <a:moveTo>
                    <a:pt x="18" y="7"/>
                  </a:moveTo>
                  <a:lnTo>
                    <a:pt x="17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18" y="7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0" y="17"/>
                  </a:lnTo>
                  <a:lnTo>
                    <a:pt x="39" y="26"/>
                  </a:lnTo>
                  <a:lnTo>
                    <a:pt x="34" y="34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7" name="그룹 156"/>
          <p:cNvGrpSpPr/>
          <p:nvPr/>
        </p:nvGrpSpPr>
        <p:grpSpPr>
          <a:xfrm rot="2850814">
            <a:off x="164609" y="58002"/>
            <a:ext cx="624886" cy="658098"/>
            <a:chOff x="4400020" y="552716"/>
            <a:chExt cx="266700" cy="244475"/>
          </a:xfrm>
        </p:grpSpPr>
        <p:sp>
          <p:nvSpPr>
            <p:cNvPr id="158" name="Freeform 848"/>
            <p:cNvSpPr>
              <a:spLocks noEditPoints="1"/>
            </p:cNvSpPr>
            <p:nvPr/>
          </p:nvSpPr>
          <p:spPr bwMode="auto">
            <a:xfrm>
              <a:off x="4493683" y="552716"/>
              <a:ext cx="76200" cy="74613"/>
            </a:xfrm>
            <a:custGeom>
              <a:avLst/>
              <a:gdLst>
                <a:gd name="T0" fmla="*/ 24 w 48"/>
                <a:gd name="T1" fmla="*/ 7 h 47"/>
                <a:gd name="T2" fmla="*/ 14 w 48"/>
                <a:gd name="T3" fmla="*/ 9 h 47"/>
                <a:gd name="T4" fmla="*/ 9 w 48"/>
                <a:gd name="T5" fmla="*/ 14 h 47"/>
                <a:gd name="T6" fmla="*/ 7 w 48"/>
                <a:gd name="T7" fmla="*/ 22 h 47"/>
                <a:gd name="T8" fmla="*/ 8 w 48"/>
                <a:gd name="T9" fmla="*/ 30 h 47"/>
                <a:gd name="T10" fmla="*/ 13 w 48"/>
                <a:gd name="T11" fmla="*/ 37 h 47"/>
                <a:gd name="T12" fmla="*/ 21 w 48"/>
                <a:gd name="T13" fmla="*/ 41 h 47"/>
                <a:gd name="T14" fmla="*/ 26 w 48"/>
                <a:gd name="T15" fmla="*/ 39 h 47"/>
                <a:gd name="T16" fmla="*/ 30 w 48"/>
                <a:gd name="T17" fmla="*/ 38 h 47"/>
                <a:gd name="T18" fmla="*/ 34 w 48"/>
                <a:gd name="T19" fmla="*/ 37 h 47"/>
                <a:gd name="T20" fmla="*/ 38 w 48"/>
                <a:gd name="T21" fmla="*/ 33 h 47"/>
                <a:gd name="T22" fmla="*/ 39 w 48"/>
                <a:gd name="T23" fmla="*/ 29 h 47"/>
                <a:gd name="T24" fmla="*/ 41 w 48"/>
                <a:gd name="T25" fmla="*/ 25 h 47"/>
                <a:gd name="T26" fmla="*/ 41 w 48"/>
                <a:gd name="T27" fmla="*/ 20 h 47"/>
                <a:gd name="T28" fmla="*/ 39 w 48"/>
                <a:gd name="T29" fmla="*/ 16 h 47"/>
                <a:gd name="T30" fmla="*/ 37 w 48"/>
                <a:gd name="T31" fmla="*/ 12 h 47"/>
                <a:gd name="T32" fmla="*/ 33 w 48"/>
                <a:gd name="T33" fmla="*/ 9 h 47"/>
                <a:gd name="T34" fmla="*/ 29 w 48"/>
                <a:gd name="T35" fmla="*/ 8 h 47"/>
                <a:gd name="T36" fmla="*/ 24 w 48"/>
                <a:gd name="T37" fmla="*/ 7 h 47"/>
                <a:gd name="T38" fmla="*/ 28 w 48"/>
                <a:gd name="T39" fmla="*/ 0 h 47"/>
                <a:gd name="T40" fmla="*/ 39 w 48"/>
                <a:gd name="T41" fmla="*/ 4 h 47"/>
                <a:gd name="T42" fmla="*/ 46 w 48"/>
                <a:gd name="T43" fmla="*/ 13 h 47"/>
                <a:gd name="T44" fmla="*/ 48 w 48"/>
                <a:gd name="T45" fmla="*/ 25 h 47"/>
                <a:gd name="T46" fmla="*/ 43 w 48"/>
                <a:gd name="T47" fmla="*/ 37 h 47"/>
                <a:gd name="T48" fmla="*/ 33 w 48"/>
                <a:gd name="T49" fmla="*/ 45 h 47"/>
                <a:gd name="T50" fmla="*/ 21 w 48"/>
                <a:gd name="T51" fmla="*/ 47 h 47"/>
                <a:gd name="T52" fmla="*/ 20 w 48"/>
                <a:gd name="T53" fmla="*/ 47 h 47"/>
                <a:gd name="T54" fmla="*/ 9 w 48"/>
                <a:gd name="T55" fmla="*/ 43 h 47"/>
                <a:gd name="T56" fmla="*/ 3 w 48"/>
                <a:gd name="T57" fmla="*/ 35 h 47"/>
                <a:gd name="T58" fmla="*/ 0 w 48"/>
                <a:gd name="T59" fmla="*/ 25 h 47"/>
                <a:gd name="T60" fmla="*/ 1 w 48"/>
                <a:gd name="T61" fmla="*/ 16 h 47"/>
                <a:gd name="T62" fmla="*/ 7 w 48"/>
                <a:gd name="T63" fmla="*/ 7 h 47"/>
                <a:gd name="T64" fmla="*/ 16 w 48"/>
                <a:gd name="T65" fmla="*/ 1 h 47"/>
                <a:gd name="T66" fmla="*/ 28 w 48"/>
                <a:gd name="T6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4" y="7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21" y="41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7"/>
                  </a:lnTo>
                  <a:close/>
                  <a:moveTo>
                    <a:pt x="28" y="0"/>
                  </a:moveTo>
                  <a:lnTo>
                    <a:pt x="39" y="4"/>
                  </a:lnTo>
                  <a:lnTo>
                    <a:pt x="46" y="13"/>
                  </a:lnTo>
                  <a:lnTo>
                    <a:pt x="48" y="25"/>
                  </a:lnTo>
                  <a:lnTo>
                    <a:pt x="43" y="37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849"/>
            <p:cNvSpPr>
              <a:spLocks noEditPoints="1"/>
            </p:cNvSpPr>
            <p:nvPr/>
          </p:nvSpPr>
          <p:spPr bwMode="auto">
            <a:xfrm>
              <a:off x="4400020" y="646378"/>
              <a:ext cx="266700" cy="69850"/>
            </a:xfrm>
            <a:custGeom>
              <a:avLst/>
              <a:gdLst>
                <a:gd name="T0" fmla="*/ 88 w 168"/>
                <a:gd name="T1" fmla="*/ 6 h 44"/>
                <a:gd name="T2" fmla="*/ 7 w 168"/>
                <a:gd name="T3" fmla="*/ 8 h 44"/>
                <a:gd name="T4" fmla="*/ 8 w 168"/>
                <a:gd name="T5" fmla="*/ 33 h 44"/>
                <a:gd name="T6" fmla="*/ 84 w 168"/>
                <a:gd name="T7" fmla="*/ 35 h 44"/>
                <a:gd name="T8" fmla="*/ 161 w 168"/>
                <a:gd name="T9" fmla="*/ 38 h 44"/>
                <a:gd name="T10" fmla="*/ 161 w 168"/>
                <a:gd name="T11" fmla="*/ 12 h 44"/>
                <a:gd name="T12" fmla="*/ 125 w 168"/>
                <a:gd name="T13" fmla="*/ 8 h 44"/>
                <a:gd name="T14" fmla="*/ 88 w 168"/>
                <a:gd name="T15" fmla="*/ 6 h 44"/>
                <a:gd name="T16" fmla="*/ 50 w 168"/>
                <a:gd name="T17" fmla="*/ 0 h 44"/>
                <a:gd name="T18" fmla="*/ 97 w 168"/>
                <a:gd name="T19" fmla="*/ 0 h 44"/>
                <a:gd name="T20" fmla="*/ 131 w 168"/>
                <a:gd name="T21" fmla="*/ 1 h 44"/>
                <a:gd name="T22" fmla="*/ 165 w 168"/>
                <a:gd name="T23" fmla="*/ 5 h 44"/>
                <a:gd name="T24" fmla="*/ 166 w 168"/>
                <a:gd name="T25" fmla="*/ 5 h 44"/>
                <a:gd name="T26" fmla="*/ 168 w 168"/>
                <a:gd name="T27" fmla="*/ 6 h 44"/>
                <a:gd name="T28" fmla="*/ 168 w 168"/>
                <a:gd name="T29" fmla="*/ 8 h 44"/>
                <a:gd name="T30" fmla="*/ 168 w 168"/>
                <a:gd name="T31" fmla="*/ 9 h 44"/>
                <a:gd name="T32" fmla="*/ 168 w 168"/>
                <a:gd name="T33" fmla="*/ 42 h 44"/>
                <a:gd name="T34" fmla="*/ 168 w 168"/>
                <a:gd name="T35" fmla="*/ 43 h 44"/>
                <a:gd name="T36" fmla="*/ 166 w 168"/>
                <a:gd name="T37" fmla="*/ 44 h 44"/>
                <a:gd name="T38" fmla="*/ 164 w 168"/>
                <a:gd name="T39" fmla="*/ 44 h 44"/>
                <a:gd name="T40" fmla="*/ 162 w 168"/>
                <a:gd name="T41" fmla="*/ 44 h 44"/>
                <a:gd name="T42" fmla="*/ 161 w 168"/>
                <a:gd name="T43" fmla="*/ 44 h 44"/>
                <a:gd name="T44" fmla="*/ 83 w 168"/>
                <a:gd name="T45" fmla="*/ 42 h 44"/>
                <a:gd name="T46" fmla="*/ 4 w 168"/>
                <a:gd name="T47" fmla="*/ 40 h 44"/>
                <a:gd name="T48" fmla="*/ 3 w 168"/>
                <a:gd name="T49" fmla="*/ 39 h 44"/>
                <a:gd name="T50" fmla="*/ 1 w 168"/>
                <a:gd name="T51" fmla="*/ 39 h 44"/>
                <a:gd name="T52" fmla="*/ 1 w 168"/>
                <a:gd name="T53" fmla="*/ 38 h 44"/>
                <a:gd name="T54" fmla="*/ 1 w 168"/>
                <a:gd name="T55" fmla="*/ 37 h 44"/>
                <a:gd name="T56" fmla="*/ 0 w 168"/>
                <a:gd name="T57" fmla="*/ 4 h 44"/>
                <a:gd name="T58" fmla="*/ 0 w 168"/>
                <a:gd name="T59" fmla="*/ 3 h 44"/>
                <a:gd name="T60" fmla="*/ 1 w 168"/>
                <a:gd name="T61" fmla="*/ 1 h 44"/>
                <a:gd name="T62" fmla="*/ 1 w 168"/>
                <a:gd name="T63" fmla="*/ 0 h 44"/>
                <a:gd name="T64" fmla="*/ 3 w 168"/>
                <a:gd name="T65" fmla="*/ 0 h 44"/>
                <a:gd name="T66" fmla="*/ 50 w 168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44">
                  <a:moveTo>
                    <a:pt x="88" y="6"/>
                  </a:moveTo>
                  <a:lnTo>
                    <a:pt x="7" y="8"/>
                  </a:lnTo>
                  <a:lnTo>
                    <a:pt x="8" y="33"/>
                  </a:lnTo>
                  <a:lnTo>
                    <a:pt x="84" y="35"/>
                  </a:lnTo>
                  <a:lnTo>
                    <a:pt x="161" y="38"/>
                  </a:lnTo>
                  <a:lnTo>
                    <a:pt x="161" y="12"/>
                  </a:lnTo>
                  <a:lnTo>
                    <a:pt x="125" y="8"/>
                  </a:lnTo>
                  <a:lnTo>
                    <a:pt x="88" y="6"/>
                  </a:lnTo>
                  <a:close/>
                  <a:moveTo>
                    <a:pt x="50" y="0"/>
                  </a:moveTo>
                  <a:lnTo>
                    <a:pt x="97" y="0"/>
                  </a:lnTo>
                  <a:lnTo>
                    <a:pt x="131" y="1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8" y="6"/>
                  </a:lnTo>
                  <a:lnTo>
                    <a:pt x="168" y="8"/>
                  </a:lnTo>
                  <a:lnTo>
                    <a:pt x="168" y="9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1" y="44"/>
                  </a:lnTo>
                  <a:lnTo>
                    <a:pt x="83" y="42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50"/>
            <p:cNvSpPr>
              <a:spLocks noEditPoints="1"/>
            </p:cNvSpPr>
            <p:nvPr/>
          </p:nvSpPr>
          <p:spPr bwMode="auto">
            <a:xfrm>
              <a:off x="4492095" y="738453"/>
              <a:ext cx="63500" cy="58738"/>
            </a:xfrm>
            <a:custGeom>
              <a:avLst/>
              <a:gdLst>
                <a:gd name="T0" fmla="*/ 18 w 40"/>
                <a:gd name="T1" fmla="*/ 7 h 37"/>
                <a:gd name="T2" fmla="*/ 17 w 40"/>
                <a:gd name="T3" fmla="*/ 7 h 37"/>
                <a:gd name="T4" fmla="*/ 13 w 40"/>
                <a:gd name="T5" fmla="*/ 7 h 37"/>
                <a:gd name="T6" fmla="*/ 10 w 40"/>
                <a:gd name="T7" fmla="*/ 10 h 37"/>
                <a:gd name="T8" fmla="*/ 8 w 40"/>
                <a:gd name="T9" fmla="*/ 13 h 37"/>
                <a:gd name="T10" fmla="*/ 6 w 40"/>
                <a:gd name="T11" fmla="*/ 15 h 37"/>
                <a:gd name="T12" fmla="*/ 6 w 40"/>
                <a:gd name="T13" fmla="*/ 19 h 37"/>
                <a:gd name="T14" fmla="*/ 8 w 40"/>
                <a:gd name="T15" fmla="*/ 24 h 37"/>
                <a:gd name="T16" fmla="*/ 10 w 40"/>
                <a:gd name="T17" fmla="*/ 28 h 37"/>
                <a:gd name="T18" fmla="*/ 14 w 40"/>
                <a:gd name="T19" fmla="*/ 30 h 37"/>
                <a:gd name="T20" fmla="*/ 18 w 40"/>
                <a:gd name="T21" fmla="*/ 31 h 37"/>
                <a:gd name="T22" fmla="*/ 23 w 40"/>
                <a:gd name="T23" fmla="*/ 31 h 37"/>
                <a:gd name="T24" fmla="*/ 31 w 40"/>
                <a:gd name="T25" fmla="*/ 27 h 37"/>
                <a:gd name="T26" fmla="*/ 34 w 40"/>
                <a:gd name="T27" fmla="*/ 20 h 37"/>
                <a:gd name="T28" fmla="*/ 31 w 40"/>
                <a:gd name="T29" fmla="*/ 14 h 37"/>
                <a:gd name="T30" fmla="*/ 26 w 40"/>
                <a:gd name="T31" fmla="*/ 9 h 37"/>
                <a:gd name="T32" fmla="*/ 18 w 40"/>
                <a:gd name="T33" fmla="*/ 7 h 37"/>
                <a:gd name="T34" fmla="*/ 17 w 40"/>
                <a:gd name="T35" fmla="*/ 0 h 37"/>
                <a:gd name="T36" fmla="*/ 17 w 40"/>
                <a:gd name="T37" fmla="*/ 0 h 37"/>
                <a:gd name="T38" fmla="*/ 27 w 40"/>
                <a:gd name="T39" fmla="*/ 1 h 37"/>
                <a:gd name="T40" fmla="*/ 36 w 40"/>
                <a:gd name="T41" fmla="*/ 6 h 37"/>
                <a:gd name="T42" fmla="*/ 40 w 40"/>
                <a:gd name="T43" fmla="*/ 17 h 37"/>
                <a:gd name="T44" fmla="*/ 39 w 40"/>
                <a:gd name="T45" fmla="*/ 26 h 37"/>
                <a:gd name="T46" fmla="*/ 34 w 40"/>
                <a:gd name="T47" fmla="*/ 34 h 37"/>
                <a:gd name="T48" fmla="*/ 23 w 40"/>
                <a:gd name="T49" fmla="*/ 37 h 37"/>
                <a:gd name="T50" fmla="*/ 15 w 40"/>
                <a:gd name="T51" fmla="*/ 37 h 37"/>
                <a:gd name="T52" fmla="*/ 8 w 40"/>
                <a:gd name="T53" fmla="*/ 35 h 37"/>
                <a:gd name="T54" fmla="*/ 2 w 40"/>
                <a:gd name="T55" fmla="*/ 28 h 37"/>
                <a:gd name="T56" fmla="*/ 0 w 40"/>
                <a:gd name="T57" fmla="*/ 19 h 37"/>
                <a:gd name="T58" fmla="*/ 0 w 40"/>
                <a:gd name="T59" fmla="*/ 14 h 37"/>
                <a:gd name="T60" fmla="*/ 1 w 40"/>
                <a:gd name="T61" fmla="*/ 10 h 37"/>
                <a:gd name="T62" fmla="*/ 4 w 40"/>
                <a:gd name="T63" fmla="*/ 6 h 37"/>
                <a:gd name="T64" fmla="*/ 8 w 40"/>
                <a:gd name="T65" fmla="*/ 2 h 37"/>
                <a:gd name="T66" fmla="*/ 12 w 40"/>
                <a:gd name="T67" fmla="*/ 1 h 37"/>
                <a:gd name="T68" fmla="*/ 17 w 40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7">
                  <a:moveTo>
                    <a:pt x="18" y="7"/>
                  </a:moveTo>
                  <a:lnTo>
                    <a:pt x="17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18" y="7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0" y="17"/>
                  </a:lnTo>
                  <a:lnTo>
                    <a:pt x="39" y="26"/>
                  </a:lnTo>
                  <a:lnTo>
                    <a:pt x="34" y="34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3" name="그룹 202"/>
          <p:cNvGrpSpPr/>
          <p:nvPr/>
        </p:nvGrpSpPr>
        <p:grpSpPr>
          <a:xfrm>
            <a:off x="10860860" y="2000927"/>
            <a:ext cx="165100" cy="180975"/>
            <a:chOff x="5824538" y="2535238"/>
            <a:chExt cx="165100" cy="180975"/>
          </a:xfrm>
        </p:grpSpPr>
        <p:sp>
          <p:nvSpPr>
            <p:cNvPr id="204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4" name="그룹 223"/>
          <p:cNvGrpSpPr/>
          <p:nvPr/>
        </p:nvGrpSpPr>
        <p:grpSpPr>
          <a:xfrm>
            <a:off x="11503561" y="2233020"/>
            <a:ext cx="165100" cy="180975"/>
            <a:chOff x="5824538" y="2535238"/>
            <a:chExt cx="165100" cy="180975"/>
          </a:xfrm>
        </p:grpSpPr>
        <p:sp>
          <p:nvSpPr>
            <p:cNvPr id="225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45" name="그룹 244"/>
          <p:cNvGrpSpPr/>
          <p:nvPr/>
        </p:nvGrpSpPr>
        <p:grpSpPr>
          <a:xfrm>
            <a:off x="9208451" y="6242857"/>
            <a:ext cx="165100" cy="180975"/>
            <a:chOff x="5824538" y="2535238"/>
            <a:chExt cx="165100" cy="180975"/>
          </a:xfrm>
        </p:grpSpPr>
        <p:sp>
          <p:nvSpPr>
            <p:cNvPr id="246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66" name="그룹 265"/>
          <p:cNvGrpSpPr/>
          <p:nvPr/>
        </p:nvGrpSpPr>
        <p:grpSpPr>
          <a:xfrm>
            <a:off x="9259540" y="6475115"/>
            <a:ext cx="165100" cy="180975"/>
            <a:chOff x="5824538" y="2535238"/>
            <a:chExt cx="165100" cy="180975"/>
          </a:xfrm>
        </p:grpSpPr>
        <p:sp>
          <p:nvSpPr>
            <p:cNvPr id="267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5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6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7" name="그룹 286"/>
          <p:cNvGrpSpPr/>
          <p:nvPr/>
        </p:nvGrpSpPr>
        <p:grpSpPr>
          <a:xfrm>
            <a:off x="8239528" y="6489611"/>
            <a:ext cx="165100" cy="180975"/>
            <a:chOff x="5824538" y="2535238"/>
            <a:chExt cx="165100" cy="180975"/>
          </a:xfrm>
        </p:grpSpPr>
        <p:sp>
          <p:nvSpPr>
            <p:cNvPr id="288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8" name="그룹 307"/>
          <p:cNvGrpSpPr/>
          <p:nvPr/>
        </p:nvGrpSpPr>
        <p:grpSpPr>
          <a:xfrm>
            <a:off x="11815563" y="4460822"/>
            <a:ext cx="165100" cy="180975"/>
            <a:chOff x="5824538" y="2535238"/>
            <a:chExt cx="165100" cy="180975"/>
          </a:xfrm>
        </p:grpSpPr>
        <p:sp>
          <p:nvSpPr>
            <p:cNvPr id="309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29" name="그룹 328"/>
          <p:cNvGrpSpPr/>
          <p:nvPr/>
        </p:nvGrpSpPr>
        <p:grpSpPr>
          <a:xfrm>
            <a:off x="8703187" y="6613817"/>
            <a:ext cx="165100" cy="180975"/>
            <a:chOff x="5824538" y="2535238"/>
            <a:chExt cx="165100" cy="180975"/>
          </a:xfrm>
        </p:grpSpPr>
        <p:sp>
          <p:nvSpPr>
            <p:cNvPr id="330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3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4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5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4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50" name="그룹 349"/>
          <p:cNvGrpSpPr/>
          <p:nvPr/>
        </p:nvGrpSpPr>
        <p:grpSpPr>
          <a:xfrm>
            <a:off x="11925101" y="4830725"/>
            <a:ext cx="165100" cy="180975"/>
            <a:chOff x="5824538" y="2535238"/>
            <a:chExt cx="165100" cy="180975"/>
          </a:xfrm>
        </p:grpSpPr>
        <p:sp>
          <p:nvSpPr>
            <p:cNvPr id="351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6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7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8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5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0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1" name="그룹 370"/>
          <p:cNvGrpSpPr/>
          <p:nvPr/>
        </p:nvGrpSpPr>
        <p:grpSpPr>
          <a:xfrm>
            <a:off x="174438" y="3812218"/>
            <a:ext cx="165100" cy="180975"/>
            <a:chOff x="5824538" y="2535238"/>
            <a:chExt cx="165100" cy="180975"/>
          </a:xfrm>
        </p:grpSpPr>
        <p:sp>
          <p:nvSpPr>
            <p:cNvPr id="372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3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4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5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6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7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8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9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0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1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2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3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4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5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6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7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8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9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0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1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92" name="그룹 391"/>
          <p:cNvGrpSpPr/>
          <p:nvPr/>
        </p:nvGrpSpPr>
        <p:grpSpPr>
          <a:xfrm>
            <a:off x="1517618" y="5696870"/>
            <a:ext cx="165100" cy="180975"/>
            <a:chOff x="5824538" y="2535238"/>
            <a:chExt cx="165100" cy="180975"/>
          </a:xfrm>
        </p:grpSpPr>
        <p:sp>
          <p:nvSpPr>
            <p:cNvPr id="393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4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5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6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7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8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9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0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1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2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3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4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5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6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7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8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9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0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1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2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3" name="그룹 412"/>
          <p:cNvGrpSpPr/>
          <p:nvPr/>
        </p:nvGrpSpPr>
        <p:grpSpPr>
          <a:xfrm>
            <a:off x="1670018" y="5849270"/>
            <a:ext cx="165100" cy="180975"/>
            <a:chOff x="5824538" y="2535238"/>
            <a:chExt cx="165100" cy="180975"/>
          </a:xfrm>
        </p:grpSpPr>
        <p:sp>
          <p:nvSpPr>
            <p:cNvPr id="414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5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6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7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8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9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0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1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2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3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4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5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6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7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8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9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0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1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2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3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34" name="그룹 433"/>
          <p:cNvGrpSpPr/>
          <p:nvPr/>
        </p:nvGrpSpPr>
        <p:grpSpPr>
          <a:xfrm>
            <a:off x="195076" y="6419199"/>
            <a:ext cx="165100" cy="180975"/>
            <a:chOff x="5824538" y="2535238"/>
            <a:chExt cx="165100" cy="180975"/>
          </a:xfrm>
        </p:grpSpPr>
        <p:sp>
          <p:nvSpPr>
            <p:cNvPr id="435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6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7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8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9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0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1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2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3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4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5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6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7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8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9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0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1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2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3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4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55" name="그룹 454"/>
          <p:cNvGrpSpPr/>
          <p:nvPr/>
        </p:nvGrpSpPr>
        <p:grpSpPr>
          <a:xfrm>
            <a:off x="903906" y="6532265"/>
            <a:ext cx="165100" cy="180975"/>
            <a:chOff x="5824538" y="2535238"/>
            <a:chExt cx="165100" cy="180975"/>
          </a:xfrm>
        </p:grpSpPr>
        <p:sp>
          <p:nvSpPr>
            <p:cNvPr id="456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7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8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9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0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1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2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3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4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5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6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7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8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9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0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1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2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3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4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5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6" name="그룹 475"/>
          <p:cNvGrpSpPr/>
          <p:nvPr/>
        </p:nvGrpSpPr>
        <p:grpSpPr>
          <a:xfrm>
            <a:off x="1614455" y="3503379"/>
            <a:ext cx="165100" cy="180975"/>
            <a:chOff x="5824538" y="2535238"/>
            <a:chExt cx="165100" cy="180975"/>
          </a:xfrm>
        </p:grpSpPr>
        <p:sp>
          <p:nvSpPr>
            <p:cNvPr id="477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8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9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2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3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4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5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6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97" name="그룹 496"/>
          <p:cNvGrpSpPr/>
          <p:nvPr/>
        </p:nvGrpSpPr>
        <p:grpSpPr>
          <a:xfrm>
            <a:off x="11606748" y="5265871"/>
            <a:ext cx="451980" cy="372155"/>
            <a:chOff x="5867400" y="2209801"/>
            <a:chExt cx="206376" cy="190500"/>
          </a:xfrm>
        </p:grpSpPr>
        <p:sp>
          <p:nvSpPr>
            <p:cNvPr id="498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9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0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1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2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3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4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5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6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7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8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9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0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1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2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3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4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5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6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7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8" name="그룹 517"/>
          <p:cNvGrpSpPr/>
          <p:nvPr/>
        </p:nvGrpSpPr>
        <p:grpSpPr>
          <a:xfrm>
            <a:off x="367438" y="883302"/>
            <a:ext cx="451980" cy="372155"/>
            <a:chOff x="5867400" y="2209801"/>
            <a:chExt cx="206376" cy="190500"/>
          </a:xfrm>
        </p:grpSpPr>
        <p:sp>
          <p:nvSpPr>
            <p:cNvPr id="519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0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1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2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3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4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5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6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7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8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9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0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1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2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3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9" name="그룹 538"/>
          <p:cNvGrpSpPr/>
          <p:nvPr/>
        </p:nvGrpSpPr>
        <p:grpSpPr>
          <a:xfrm>
            <a:off x="482025" y="3443337"/>
            <a:ext cx="451980" cy="372155"/>
            <a:chOff x="5867400" y="2209801"/>
            <a:chExt cx="206376" cy="190500"/>
          </a:xfrm>
        </p:grpSpPr>
        <p:sp>
          <p:nvSpPr>
            <p:cNvPr id="540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2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3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4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5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6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7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8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9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0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1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2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3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4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5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6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7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8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9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61" name="Freeform 852"/>
          <p:cNvSpPr>
            <a:spLocks noEditPoints="1"/>
          </p:cNvSpPr>
          <p:nvPr/>
        </p:nvSpPr>
        <p:spPr bwMode="auto">
          <a:xfrm>
            <a:off x="878367" y="658096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2" name="Freeform 852"/>
          <p:cNvSpPr>
            <a:spLocks noEditPoints="1"/>
          </p:cNvSpPr>
          <p:nvPr/>
        </p:nvSpPr>
        <p:spPr bwMode="auto">
          <a:xfrm>
            <a:off x="10937721" y="5469878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3" name="Freeform 852"/>
          <p:cNvSpPr>
            <a:spLocks noEditPoints="1"/>
          </p:cNvSpPr>
          <p:nvPr/>
        </p:nvSpPr>
        <p:spPr bwMode="auto">
          <a:xfrm>
            <a:off x="2391999" y="5907477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5" name="Freeform 852"/>
          <p:cNvSpPr>
            <a:spLocks noEditPoints="1"/>
          </p:cNvSpPr>
          <p:nvPr/>
        </p:nvSpPr>
        <p:spPr bwMode="auto">
          <a:xfrm>
            <a:off x="1316884" y="6563593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73" name="그룹 572"/>
          <p:cNvGrpSpPr/>
          <p:nvPr/>
        </p:nvGrpSpPr>
        <p:grpSpPr>
          <a:xfrm>
            <a:off x="8718135" y="6398816"/>
            <a:ext cx="468180" cy="112184"/>
            <a:chOff x="5611813" y="2903538"/>
            <a:chExt cx="227012" cy="68263"/>
          </a:xfrm>
        </p:grpSpPr>
        <p:sp>
          <p:nvSpPr>
            <p:cNvPr id="574" name="Freeform 1034"/>
            <p:cNvSpPr>
              <a:spLocks/>
            </p:cNvSpPr>
            <p:nvPr/>
          </p:nvSpPr>
          <p:spPr bwMode="auto">
            <a:xfrm>
              <a:off x="5611813" y="2906713"/>
              <a:ext cx="14288" cy="60325"/>
            </a:xfrm>
            <a:custGeom>
              <a:avLst/>
              <a:gdLst>
                <a:gd name="T0" fmla="*/ 3 w 9"/>
                <a:gd name="T1" fmla="*/ 0 h 38"/>
                <a:gd name="T2" fmla="*/ 3 w 9"/>
                <a:gd name="T3" fmla="*/ 2 h 38"/>
                <a:gd name="T4" fmla="*/ 3 w 9"/>
                <a:gd name="T5" fmla="*/ 3 h 38"/>
                <a:gd name="T6" fmla="*/ 4 w 9"/>
                <a:gd name="T7" fmla="*/ 4 h 38"/>
                <a:gd name="T8" fmla="*/ 9 w 9"/>
                <a:gd name="T9" fmla="*/ 4 h 38"/>
                <a:gd name="T10" fmla="*/ 8 w 9"/>
                <a:gd name="T11" fmla="*/ 12 h 38"/>
                <a:gd name="T12" fmla="*/ 8 w 9"/>
                <a:gd name="T13" fmla="*/ 12 h 38"/>
                <a:gd name="T14" fmla="*/ 7 w 9"/>
                <a:gd name="T15" fmla="*/ 14 h 38"/>
                <a:gd name="T16" fmla="*/ 8 w 9"/>
                <a:gd name="T17" fmla="*/ 14 h 38"/>
                <a:gd name="T18" fmla="*/ 8 w 9"/>
                <a:gd name="T19" fmla="*/ 16 h 38"/>
                <a:gd name="T20" fmla="*/ 4 w 9"/>
                <a:gd name="T21" fmla="*/ 21 h 38"/>
                <a:gd name="T22" fmla="*/ 4 w 9"/>
                <a:gd name="T23" fmla="*/ 21 h 38"/>
                <a:gd name="T24" fmla="*/ 5 w 9"/>
                <a:gd name="T25" fmla="*/ 23 h 38"/>
                <a:gd name="T26" fmla="*/ 8 w 9"/>
                <a:gd name="T27" fmla="*/ 20 h 38"/>
                <a:gd name="T28" fmla="*/ 7 w 9"/>
                <a:gd name="T29" fmla="*/ 27 h 38"/>
                <a:gd name="T30" fmla="*/ 7 w 9"/>
                <a:gd name="T31" fmla="*/ 27 h 38"/>
                <a:gd name="T32" fmla="*/ 7 w 9"/>
                <a:gd name="T33" fmla="*/ 28 h 38"/>
                <a:gd name="T34" fmla="*/ 7 w 9"/>
                <a:gd name="T35" fmla="*/ 28 h 38"/>
                <a:gd name="T36" fmla="*/ 7 w 9"/>
                <a:gd name="T37" fmla="*/ 32 h 38"/>
                <a:gd name="T38" fmla="*/ 3 w 9"/>
                <a:gd name="T39" fmla="*/ 32 h 38"/>
                <a:gd name="T40" fmla="*/ 0 w 9"/>
                <a:gd name="T41" fmla="*/ 33 h 38"/>
                <a:gd name="T42" fmla="*/ 0 w 9"/>
                <a:gd name="T43" fmla="*/ 34 h 38"/>
                <a:gd name="T44" fmla="*/ 0 w 9"/>
                <a:gd name="T45" fmla="*/ 36 h 38"/>
                <a:gd name="T46" fmla="*/ 1 w 9"/>
                <a:gd name="T47" fmla="*/ 38 h 38"/>
                <a:gd name="T48" fmla="*/ 3 w 9"/>
                <a:gd name="T49" fmla="*/ 38 h 38"/>
                <a:gd name="T50" fmla="*/ 1 w 9"/>
                <a:gd name="T51" fmla="*/ 38 h 38"/>
                <a:gd name="T52" fmla="*/ 0 w 9"/>
                <a:gd name="T53" fmla="*/ 37 h 38"/>
                <a:gd name="T54" fmla="*/ 0 w 9"/>
                <a:gd name="T55" fmla="*/ 36 h 38"/>
                <a:gd name="T56" fmla="*/ 1 w 9"/>
                <a:gd name="T57" fmla="*/ 0 h 38"/>
                <a:gd name="T58" fmla="*/ 3 w 9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38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9" y="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5" name="Rectangle 1035"/>
            <p:cNvSpPr>
              <a:spLocks noChangeArrowheads="1"/>
            </p:cNvSpPr>
            <p:nvPr/>
          </p:nvSpPr>
          <p:spPr bwMode="auto">
            <a:xfrm>
              <a:off x="5624513" y="29368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6" name="Freeform 1036"/>
            <p:cNvSpPr>
              <a:spLocks/>
            </p:cNvSpPr>
            <p:nvPr/>
          </p:nvSpPr>
          <p:spPr bwMode="auto">
            <a:xfrm>
              <a:off x="5616575" y="2903538"/>
              <a:ext cx="219075" cy="15875"/>
            </a:xfrm>
            <a:custGeom>
              <a:avLst/>
              <a:gdLst>
                <a:gd name="T0" fmla="*/ 4 w 138"/>
                <a:gd name="T1" fmla="*/ 0 h 10"/>
                <a:gd name="T2" fmla="*/ 15 w 138"/>
                <a:gd name="T3" fmla="*/ 1 h 10"/>
                <a:gd name="T4" fmla="*/ 26 w 138"/>
                <a:gd name="T5" fmla="*/ 1 h 10"/>
                <a:gd name="T6" fmla="*/ 70 w 138"/>
                <a:gd name="T7" fmla="*/ 1 h 10"/>
                <a:gd name="T8" fmla="*/ 103 w 138"/>
                <a:gd name="T9" fmla="*/ 2 h 10"/>
                <a:gd name="T10" fmla="*/ 136 w 138"/>
                <a:gd name="T11" fmla="*/ 2 h 10"/>
                <a:gd name="T12" fmla="*/ 137 w 138"/>
                <a:gd name="T13" fmla="*/ 4 h 10"/>
                <a:gd name="T14" fmla="*/ 138 w 138"/>
                <a:gd name="T15" fmla="*/ 4 h 10"/>
                <a:gd name="T16" fmla="*/ 137 w 138"/>
                <a:gd name="T17" fmla="*/ 4 h 10"/>
                <a:gd name="T18" fmla="*/ 134 w 138"/>
                <a:gd name="T19" fmla="*/ 4 h 10"/>
                <a:gd name="T20" fmla="*/ 133 w 138"/>
                <a:gd name="T21" fmla="*/ 5 h 10"/>
                <a:gd name="T22" fmla="*/ 133 w 138"/>
                <a:gd name="T23" fmla="*/ 6 h 10"/>
                <a:gd name="T24" fmla="*/ 133 w 138"/>
                <a:gd name="T25" fmla="*/ 10 h 10"/>
                <a:gd name="T26" fmla="*/ 117 w 138"/>
                <a:gd name="T27" fmla="*/ 9 h 10"/>
                <a:gd name="T28" fmla="*/ 117 w 138"/>
                <a:gd name="T29" fmla="*/ 9 h 10"/>
                <a:gd name="T30" fmla="*/ 116 w 138"/>
                <a:gd name="T31" fmla="*/ 9 h 10"/>
                <a:gd name="T32" fmla="*/ 116 w 138"/>
                <a:gd name="T33" fmla="*/ 9 h 10"/>
                <a:gd name="T34" fmla="*/ 106 w 138"/>
                <a:gd name="T35" fmla="*/ 9 h 10"/>
                <a:gd name="T36" fmla="*/ 104 w 138"/>
                <a:gd name="T37" fmla="*/ 9 h 10"/>
                <a:gd name="T38" fmla="*/ 104 w 138"/>
                <a:gd name="T39" fmla="*/ 9 h 10"/>
                <a:gd name="T40" fmla="*/ 103 w 138"/>
                <a:gd name="T41" fmla="*/ 9 h 10"/>
                <a:gd name="T42" fmla="*/ 94 w 138"/>
                <a:gd name="T43" fmla="*/ 9 h 10"/>
                <a:gd name="T44" fmla="*/ 93 w 138"/>
                <a:gd name="T45" fmla="*/ 9 h 10"/>
                <a:gd name="T46" fmla="*/ 93 w 138"/>
                <a:gd name="T47" fmla="*/ 9 h 10"/>
                <a:gd name="T48" fmla="*/ 91 w 138"/>
                <a:gd name="T49" fmla="*/ 9 h 10"/>
                <a:gd name="T50" fmla="*/ 81 w 138"/>
                <a:gd name="T51" fmla="*/ 9 h 10"/>
                <a:gd name="T52" fmla="*/ 79 w 138"/>
                <a:gd name="T53" fmla="*/ 9 h 10"/>
                <a:gd name="T54" fmla="*/ 79 w 138"/>
                <a:gd name="T55" fmla="*/ 9 h 10"/>
                <a:gd name="T56" fmla="*/ 79 w 138"/>
                <a:gd name="T57" fmla="*/ 9 h 10"/>
                <a:gd name="T58" fmla="*/ 70 w 138"/>
                <a:gd name="T59" fmla="*/ 9 h 10"/>
                <a:gd name="T60" fmla="*/ 70 w 138"/>
                <a:gd name="T61" fmla="*/ 8 h 10"/>
                <a:gd name="T62" fmla="*/ 69 w 138"/>
                <a:gd name="T63" fmla="*/ 8 h 10"/>
                <a:gd name="T64" fmla="*/ 66 w 138"/>
                <a:gd name="T65" fmla="*/ 9 h 10"/>
                <a:gd name="T66" fmla="*/ 24 w 138"/>
                <a:gd name="T67" fmla="*/ 8 h 10"/>
                <a:gd name="T68" fmla="*/ 24 w 138"/>
                <a:gd name="T69" fmla="*/ 8 h 10"/>
                <a:gd name="T70" fmla="*/ 24 w 138"/>
                <a:gd name="T71" fmla="*/ 6 h 10"/>
                <a:gd name="T72" fmla="*/ 23 w 138"/>
                <a:gd name="T73" fmla="*/ 6 h 10"/>
                <a:gd name="T74" fmla="*/ 21 w 138"/>
                <a:gd name="T75" fmla="*/ 8 h 10"/>
                <a:gd name="T76" fmla="*/ 15 w 138"/>
                <a:gd name="T77" fmla="*/ 8 h 10"/>
                <a:gd name="T78" fmla="*/ 15 w 138"/>
                <a:gd name="T79" fmla="*/ 8 h 10"/>
                <a:gd name="T80" fmla="*/ 15 w 138"/>
                <a:gd name="T81" fmla="*/ 6 h 10"/>
                <a:gd name="T82" fmla="*/ 14 w 138"/>
                <a:gd name="T83" fmla="*/ 6 h 10"/>
                <a:gd name="T84" fmla="*/ 11 w 138"/>
                <a:gd name="T85" fmla="*/ 8 h 10"/>
                <a:gd name="T86" fmla="*/ 6 w 138"/>
                <a:gd name="T87" fmla="*/ 6 h 10"/>
                <a:gd name="T88" fmla="*/ 1 w 138"/>
                <a:gd name="T89" fmla="*/ 6 h 10"/>
                <a:gd name="T90" fmla="*/ 0 w 138"/>
                <a:gd name="T91" fmla="*/ 5 h 10"/>
                <a:gd name="T92" fmla="*/ 0 w 138"/>
                <a:gd name="T93" fmla="*/ 4 h 10"/>
                <a:gd name="T94" fmla="*/ 0 w 138"/>
                <a:gd name="T95" fmla="*/ 2 h 10"/>
                <a:gd name="T96" fmla="*/ 0 w 138"/>
                <a:gd name="T97" fmla="*/ 2 h 10"/>
                <a:gd name="T98" fmla="*/ 0 w 138"/>
                <a:gd name="T99" fmla="*/ 1 h 10"/>
                <a:gd name="T100" fmla="*/ 0 w 138"/>
                <a:gd name="T101" fmla="*/ 1 h 10"/>
                <a:gd name="T102" fmla="*/ 0 w 138"/>
                <a:gd name="T103" fmla="*/ 0 h 10"/>
                <a:gd name="T104" fmla="*/ 1 w 138"/>
                <a:gd name="T105" fmla="*/ 0 h 10"/>
                <a:gd name="T106" fmla="*/ 4 w 138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0">
                  <a:moveTo>
                    <a:pt x="4" y="0"/>
                  </a:moveTo>
                  <a:lnTo>
                    <a:pt x="15" y="1"/>
                  </a:lnTo>
                  <a:lnTo>
                    <a:pt x="26" y="1"/>
                  </a:lnTo>
                  <a:lnTo>
                    <a:pt x="70" y="1"/>
                  </a:lnTo>
                  <a:lnTo>
                    <a:pt x="103" y="2"/>
                  </a:lnTo>
                  <a:lnTo>
                    <a:pt x="136" y="2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10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6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7" name="Freeform 1037"/>
            <p:cNvSpPr>
              <a:spLocks/>
            </p:cNvSpPr>
            <p:nvPr/>
          </p:nvSpPr>
          <p:spPr bwMode="auto">
            <a:xfrm>
              <a:off x="5826125" y="2909888"/>
              <a:ext cx="12700" cy="57150"/>
            </a:xfrm>
            <a:custGeom>
              <a:avLst/>
              <a:gdLst>
                <a:gd name="T0" fmla="*/ 5 w 8"/>
                <a:gd name="T1" fmla="*/ 0 h 36"/>
                <a:gd name="T2" fmla="*/ 6 w 8"/>
                <a:gd name="T3" fmla="*/ 0 h 36"/>
                <a:gd name="T4" fmla="*/ 6 w 8"/>
                <a:gd name="T5" fmla="*/ 0 h 36"/>
                <a:gd name="T6" fmla="*/ 6 w 8"/>
                <a:gd name="T7" fmla="*/ 0 h 36"/>
                <a:gd name="T8" fmla="*/ 8 w 8"/>
                <a:gd name="T9" fmla="*/ 1 h 36"/>
                <a:gd name="T10" fmla="*/ 8 w 8"/>
                <a:gd name="T11" fmla="*/ 2 h 36"/>
                <a:gd name="T12" fmla="*/ 8 w 8"/>
                <a:gd name="T13" fmla="*/ 19 h 36"/>
                <a:gd name="T14" fmla="*/ 6 w 8"/>
                <a:gd name="T15" fmla="*/ 35 h 36"/>
                <a:gd name="T16" fmla="*/ 6 w 8"/>
                <a:gd name="T17" fmla="*/ 36 h 36"/>
                <a:gd name="T18" fmla="*/ 6 w 8"/>
                <a:gd name="T19" fmla="*/ 35 h 36"/>
                <a:gd name="T20" fmla="*/ 5 w 8"/>
                <a:gd name="T21" fmla="*/ 34 h 36"/>
                <a:gd name="T22" fmla="*/ 4 w 8"/>
                <a:gd name="T23" fmla="*/ 32 h 36"/>
                <a:gd name="T24" fmla="*/ 2 w 8"/>
                <a:gd name="T25" fmla="*/ 31 h 36"/>
                <a:gd name="T26" fmla="*/ 0 w 8"/>
                <a:gd name="T27" fmla="*/ 31 h 36"/>
                <a:gd name="T28" fmla="*/ 1 w 8"/>
                <a:gd name="T29" fmla="*/ 14 h 36"/>
                <a:gd name="T30" fmla="*/ 2 w 8"/>
                <a:gd name="T31" fmla="*/ 12 h 36"/>
                <a:gd name="T32" fmla="*/ 2 w 8"/>
                <a:gd name="T33" fmla="*/ 10 h 36"/>
                <a:gd name="T34" fmla="*/ 1 w 8"/>
                <a:gd name="T35" fmla="*/ 10 h 36"/>
                <a:gd name="T36" fmla="*/ 1 w 8"/>
                <a:gd name="T37" fmla="*/ 10 h 36"/>
                <a:gd name="T38" fmla="*/ 1 w 8"/>
                <a:gd name="T39" fmla="*/ 6 h 36"/>
                <a:gd name="T40" fmla="*/ 1 w 8"/>
                <a:gd name="T41" fmla="*/ 2 h 36"/>
                <a:gd name="T42" fmla="*/ 1 w 8"/>
                <a:gd name="T43" fmla="*/ 1 h 36"/>
                <a:gd name="T44" fmla="*/ 2 w 8"/>
                <a:gd name="T45" fmla="*/ 0 h 36"/>
                <a:gd name="T46" fmla="*/ 5 w 8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36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9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8" name="Freeform 1038"/>
            <p:cNvSpPr>
              <a:spLocks/>
            </p:cNvSpPr>
            <p:nvPr/>
          </p:nvSpPr>
          <p:spPr bwMode="auto">
            <a:xfrm>
              <a:off x="5611813" y="2957513"/>
              <a:ext cx="223838" cy="14288"/>
            </a:xfrm>
            <a:custGeom>
              <a:avLst/>
              <a:gdLst>
                <a:gd name="T0" fmla="*/ 16 w 141"/>
                <a:gd name="T1" fmla="*/ 0 h 9"/>
                <a:gd name="T2" fmla="*/ 24 w 141"/>
                <a:gd name="T3" fmla="*/ 0 h 9"/>
                <a:gd name="T4" fmla="*/ 25 w 141"/>
                <a:gd name="T5" fmla="*/ 0 h 9"/>
                <a:gd name="T6" fmla="*/ 26 w 141"/>
                <a:gd name="T7" fmla="*/ 0 h 9"/>
                <a:gd name="T8" fmla="*/ 55 w 141"/>
                <a:gd name="T9" fmla="*/ 0 h 9"/>
                <a:gd name="T10" fmla="*/ 55 w 141"/>
                <a:gd name="T11" fmla="*/ 0 h 9"/>
                <a:gd name="T12" fmla="*/ 55 w 141"/>
                <a:gd name="T13" fmla="*/ 1 h 9"/>
                <a:gd name="T14" fmla="*/ 55 w 141"/>
                <a:gd name="T15" fmla="*/ 2 h 9"/>
                <a:gd name="T16" fmla="*/ 56 w 141"/>
                <a:gd name="T17" fmla="*/ 2 h 9"/>
                <a:gd name="T18" fmla="*/ 59 w 141"/>
                <a:gd name="T19" fmla="*/ 0 h 9"/>
                <a:gd name="T20" fmla="*/ 64 w 141"/>
                <a:gd name="T21" fmla="*/ 0 h 9"/>
                <a:gd name="T22" fmla="*/ 79 w 141"/>
                <a:gd name="T23" fmla="*/ 1 h 9"/>
                <a:gd name="T24" fmla="*/ 80 w 141"/>
                <a:gd name="T25" fmla="*/ 1 h 9"/>
                <a:gd name="T26" fmla="*/ 80 w 141"/>
                <a:gd name="T27" fmla="*/ 1 h 9"/>
                <a:gd name="T28" fmla="*/ 135 w 141"/>
                <a:gd name="T29" fmla="*/ 1 h 9"/>
                <a:gd name="T30" fmla="*/ 137 w 141"/>
                <a:gd name="T31" fmla="*/ 1 h 9"/>
                <a:gd name="T32" fmla="*/ 139 w 141"/>
                <a:gd name="T33" fmla="*/ 2 h 9"/>
                <a:gd name="T34" fmla="*/ 140 w 141"/>
                <a:gd name="T35" fmla="*/ 4 h 9"/>
                <a:gd name="T36" fmla="*/ 141 w 141"/>
                <a:gd name="T37" fmla="*/ 5 h 9"/>
                <a:gd name="T38" fmla="*/ 141 w 141"/>
                <a:gd name="T39" fmla="*/ 6 h 9"/>
                <a:gd name="T40" fmla="*/ 141 w 141"/>
                <a:gd name="T41" fmla="*/ 6 h 9"/>
                <a:gd name="T42" fmla="*/ 140 w 141"/>
                <a:gd name="T43" fmla="*/ 6 h 9"/>
                <a:gd name="T44" fmla="*/ 140 w 141"/>
                <a:gd name="T45" fmla="*/ 8 h 9"/>
                <a:gd name="T46" fmla="*/ 137 w 141"/>
                <a:gd name="T47" fmla="*/ 9 h 9"/>
                <a:gd name="T48" fmla="*/ 67 w 141"/>
                <a:gd name="T49" fmla="*/ 8 h 9"/>
                <a:gd name="T50" fmla="*/ 26 w 141"/>
                <a:gd name="T51" fmla="*/ 6 h 9"/>
                <a:gd name="T52" fmla="*/ 14 w 141"/>
                <a:gd name="T53" fmla="*/ 6 h 9"/>
                <a:gd name="T54" fmla="*/ 4 w 141"/>
                <a:gd name="T55" fmla="*/ 6 h 9"/>
                <a:gd name="T56" fmla="*/ 3 w 141"/>
                <a:gd name="T57" fmla="*/ 6 h 9"/>
                <a:gd name="T58" fmla="*/ 3 w 141"/>
                <a:gd name="T59" fmla="*/ 6 h 9"/>
                <a:gd name="T60" fmla="*/ 1 w 141"/>
                <a:gd name="T61" fmla="*/ 6 h 9"/>
                <a:gd name="T62" fmla="*/ 0 w 141"/>
                <a:gd name="T63" fmla="*/ 4 h 9"/>
                <a:gd name="T64" fmla="*/ 0 w 141"/>
                <a:gd name="T65" fmla="*/ 2 h 9"/>
                <a:gd name="T66" fmla="*/ 0 w 141"/>
                <a:gd name="T67" fmla="*/ 1 h 9"/>
                <a:gd name="T68" fmla="*/ 3 w 141"/>
                <a:gd name="T69" fmla="*/ 0 h 9"/>
                <a:gd name="T70" fmla="*/ 7 w 141"/>
                <a:gd name="T71" fmla="*/ 0 h 9"/>
                <a:gd name="T72" fmla="*/ 16 w 141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9">
                  <a:moveTo>
                    <a:pt x="16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2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67" y="8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9" name="Freeform 1039"/>
            <p:cNvSpPr>
              <a:spLocks/>
            </p:cNvSpPr>
            <p:nvPr/>
          </p:nvSpPr>
          <p:spPr bwMode="auto">
            <a:xfrm>
              <a:off x="5618163" y="2913063"/>
              <a:ext cx="211138" cy="47625"/>
            </a:xfrm>
            <a:custGeom>
              <a:avLst/>
              <a:gdLst>
                <a:gd name="T0" fmla="*/ 10 w 133"/>
                <a:gd name="T1" fmla="*/ 6 h 30"/>
                <a:gd name="T2" fmla="*/ 12 w 133"/>
                <a:gd name="T3" fmla="*/ 8 h 30"/>
                <a:gd name="T4" fmla="*/ 23 w 133"/>
                <a:gd name="T5" fmla="*/ 2 h 30"/>
                <a:gd name="T6" fmla="*/ 22 w 133"/>
                <a:gd name="T7" fmla="*/ 10 h 30"/>
                <a:gd name="T8" fmla="*/ 25 w 133"/>
                <a:gd name="T9" fmla="*/ 11 h 30"/>
                <a:gd name="T10" fmla="*/ 14 w 133"/>
                <a:gd name="T11" fmla="*/ 21 h 30"/>
                <a:gd name="T12" fmla="*/ 16 w 133"/>
                <a:gd name="T13" fmla="*/ 21 h 30"/>
                <a:gd name="T14" fmla="*/ 46 w 133"/>
                <a:gd name="T15" fmla="*/ 3 h 30"/>
                <a:gd name="T16" fmla="*/ 31 w 133"/>
                <a:gd name="T17" fmla="*/ 16 h 30"/>
                <a:gd name="T18" fmla="*/ 25 w 133"/>
                <a:gd name="T19" fmla="*/ 25 h 30"/>
                <a:gd name="T20" fmla="*/ 58 w 133"/>
                <a:gd name="T21" fmla="*/ 4 h 30"/>
                <a:gd name="T22" fmla="*/ 65 w 133"/>
                <a:gd name="T23" fmla="*/ 3 h 30"/>
                <a:gd name="T24" fmla="*/ 63 w 133"/>
                <a:gd name="T25" fmla="*/ 10 h 30"/>
                <a:gd name="T26" fmla="*/ 50 w 133"/>
                <a:gd name="T27" fmla="*/ 21 h 30"/>
                <a:gd name="T28" fmla="*/ 47 w 133"/>
                <a:gd name="T29" fmla="*/ 24 h 30"/>
                <a:gd name="T30" fmla="*/ 78 w 133"/>
                <a:gd name="T31" fmla="*/ 3 h 30"/>
                <a:gd name="T32" fmla="*/ 63 w 133"/>
                <a:gd name="T33" fmla="*/ 19 h 30"/>
                <a:gd name="T34" fmla="*/ 92 w 133"/>
                <a:gd name="T35" fmla="*/ 3 h 30"/>
                <a:gd name="T36" fmla="*/ 75 w 133"/>
                <a:gd name="T37" fmla="*/ 20 h 30"/>
                <a:gd name="T38" fmla="*/ 105 w 133"/>
                <a:gd name="T39" fmla="*/ 3 h 30"/>
                <a:gd name="T40" fmla="*/ 102 w 133"/>
                <a:gd name="T41" fmla="*/ 11 h 30"/>
                <a:gd name="T42" fmla="*/ 116 w 133"/>
                <a:gd name="T43" fmla="*/ 4 h 30"/>
                <a:gd name="T44" fmla="*/ 94 w 133"/>
                <a:gd name="T45" fmla="*/ 24 h 30"/>
                <a:gd name="T46" fmla="*/ 127 w 133"/>
                <a:gd name="T47" fmla="*/ 6 h 30"/>
                <a:gd name="T48" fmla="*/ 107 w 133"/>
                <a:gd name="T49" fmla="*/ 24 h 30"/>
                <a:gd name="T50" fmla="*/ 133 w 133"/>
                <a:gd name="T51" fmla="*/ 8 h 30"/>
                <a:gd name="T52" fmla="*/ 123 w 133"/>
                <a:gd name="T53" fmla="*/ 21 h 30"/>
                <a:gd name="T54" fmla="*/ 118 w 133"/>
                <a:gd name="T55" fmla="*/ 25 h 30"/>
                <a:gd name="T56" fmla="*/ 128 w 133"/>
                <a:gd name="T57" fmla="*/ 21 h 30"/>
                <a:gd name="T58" fmla="*/ 127 w 133"/>
                <a:gd name="T59" fmla="*/ 29 h 30"/>
                <a:gd name="T60" fmla="*/ 124 w 133"/>
                <a:gd name="T61" fmla="*/ 25 h 30"/>
                <a:gd name="T62" fmla="*/ 115 w 133"/>
                <a:gd name="T63" fmla="*/ 29 h 30"/>
                <a:gd name="T64" fmla="*/ 126 w 133"/>
                <a:gd name="T65" fmla="*/ 17 h 30"/>
                <a:gd name="T66" fmla="*/ 130 w 133"/>
                <a:gd name="T67" fmla="*/ 12 h 30"/>
                <a:gd name="T68" fmla="*/ 102 w 133"/>
                <a:gd name="T69" fmla="*/ 29 h 30"/>
                <a:gd name="T70" fmla="*/ 116 w 133"/>
                <a:gd name="T71" fmla="*/ 15 h 30"/>
                <a:gd name="T72" fmla="*/ 90 w 133"/>
                <a:gd name="T73" fmla="*/ 29 h 30"/>
                <a:gd name="T74" fmla="*/ 105 w 133"/>
                <a:gd name="T75" fmla="*/ 12 h 30"/>
                <a:gd name="T76" fmla="*/ 112 w 133"/>
                <a:gd name="T77" fmla="*/ 6 h 30"/>
                <a:gd name="T78" fmla="*/ 97 w 133"/>
                <a:gd name="T79" fmla="*/ 16 h 30"/>
                <a:gd name="T80" fmla="*/ 75 w 133"/>
                <a:gd name="T81" fmla="*/ 28 h 30"/>
                <a:gd name="T82" fmla="*/ 98 w 133"/>
                <a:gd name="T83" fmla="*/ 8 h 30"/>
                <a:gd name="T84" fmla="*/ 82 w 133"/>
                <a:gd name="T85" fmla="*/ 17 h 30"/>
                <a:gd name="T86" fmla="*/ 69 w 133"/>
                <a:gd name="T87" fmla="*/ 21 h 30"/>
                <a:gd name="T88" fmla="*/ 55 w 133"/>
                <a:gd name="T89" fmla="*/ 28 h 30"/>
                <a:gd name="T90" fmla="*/ 51 w 133"/>
                <a:gd name="T91" fmla="*/ 28 h 30"/>
                <a:gd name="T92" fmla="*/ 43 w 133"/>
                <a:gd name="T93" fmla="*/ 28 h 30"/>
                <a:gd name="T94" fmla="*/ 61 w 133"/>
                <a:gd name="T95" fmla="*/ 8 h 30"/>
                <a:gd name="T96" fmla="*/ 63 w 133"/>
                <a:gd name="T97" fmla="*/ 6 h 30"/>
                <a:gd name="T98" fmla="*/ 30 w 133"/>
                <a:gd name="T99" fmla="*/ 27 h 30"/>
                <a:gd name="T100" fmla="*/ 22 w 133"/>
                <a:gd name="T101" fmla="*/ 28 h 30"/>
                <a:gd name="T102" fmla="*/ 31 w 133"/>
                <a:gd name="T103" fmla="*/ 13 h 30"/>
                <a:gd name="T104" fmla="*/ 39 w 133"/>
                <a:gd name="T105" fmla="*/ 7 h 30"/>
                <a:gd name="T106" fmla="*/ 18 w 133"/>
                <a:gd name="T107" fmla="*/ 16 h 30"/>
                <a:gd name="T108" fmla="*/ 3 w 133"/>
                <a:gd name="T109" fmla="*/ 24 h 30"/>
                <a:gd name="T110" fmla="*/ 14 w 133"/>
                <a:gd name="T111" fmla="*/ 12 h 30"/>
                <a:gd name="T112" fmla="*/ 20 w 133"/>
                <a:gd name="T113" fmla="*/ 4 h 30"/>
                <a:gd name="T114" fmla="*/ 0 w 133"/>
                <a:gd name="T115" fmla="*/ 17 h 30"/>
                <a:gd name="T116" fmla="*/ 8 w 133"/>
                <a:gd name="T117" fmla="*/ 7 h 30"/>
                <a:gd name="T118" fmla="*/ 4 w 133"/>
                <a:gd name="T1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30">
                  <a:moveTo>
                    <a:pt x="13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6" y="21"/>
                  </a:lnTo>
                  <a:lnTo>
                    <a:pt x="13" y="16"/>
                  </a:lnTo>
                  <a:lnTo>
                    <a:pt x="22" y="10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52" y="11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3" y="10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64" y="1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1" y="11"/>
                  </a:lnTo>
                  <a:lnTo>
                    <a:pt x="63" y="19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4"/>
                  </a:lnTo>
                  <a:lnTo>
                    <a:pt x="88" y="10"/>
                  </a:lnTo>
                  <a:lnTo>
                    <a:pt x="81" y="16"/>
                  </a:lnTo>
                  <a:lnTo>
                    <a:pt x="75" y="20"/>
                  </a:lnTo>
                  <a:lnTo>
                    <a:pt x="89" y="1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93" y="16"/>
                  </a:lnTo>
                  <a:lnTo>
                    <a:pt x="78" y="27"/>
                  </a:lnTo>
                  <a:lnTo>
                    <a:pt x="90" y="19"/>
                  </a:lnTo>
                  <a:lnTo>
                    <a:pt x="102" y="1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3" y="16"/>
                  </a:lnTo>
                  <a:lnTo>
                    <a:pt x="101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109" y="1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20" y="13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5" y="1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2" y="12"/>
                  </a:lnTo>
                  <a:lnTo>
                    <a:pt x="128" y="16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7" y="29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2" y="25"/>
                  </a:lnTo>
                  <a:lnTo>
                    <a:pt x="120" y="27"/>
                  </a:lnTo>
                  <a:lnTo>
                    <a:pt x="118" y="28"/>
                  </a:lnTo>
                  <a:lnTo>
                    <a:pt x="116" y="28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23"/>
                  </a:lnTo>
                  <a:lnTo>
                    <a:pt x="126" y="17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7" y="23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3" y="8"/>
                  </a:lnTo>
                  <a:lnTo>
                    <a:pt x="107" y="19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94" y="21"/>
                  </a:lnTo>
                  <a:lnTo>
                    <a:pt x="99" y="17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97" y="16"/>
                  </a:lnTo>
                  <a:lnTo>
                    <a:pt x="88" y="24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1" y="23"/>
                  </a:lnTo>
                  <a:lnTo>
                    <a:pt x="89" y="17"/>
                  </a:lnTo>
                  <a:lnTo>
                    <a:pt x="94" y="13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21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9" y="7"/>
                  </a:lnTo>
                  <a:lnTo>
                    <a:pt x="55" y="28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9" y="20"/>
                  </a:lnTo>
                  <a:lnTo>
                    <a:pt x="65" y="13"/>
                  </a:lnTo>
                  <a:lnTo>
                    <a:pt x="55" y="20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1" y="19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46" y="1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25" y="1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11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0" name="그룹 579"/>
          <p:cNvGrpSpPr/>
          <p:nvPr/>
        </p:nvGrpSpPr>
        <p:grpSpPr>
          <a:xfrm>
            <a:off x="897787" y="134120"/>
            <a:ext cx="357321" cy="379308"/>
            <a:chOff x="5218112" y="220662"/>
            <a:chExt cx="265113" cy="247650"/>
          </a:xfrm>
        </p:grpSpPr>
        <p:sp>
          <p:nvSpPr>
            <p:cNvPr id="581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2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3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4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5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6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7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8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9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0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1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04" name="그룹 603"/>
          <p:cNvGrpSpPr/>
          <p:nvPr/>
        </p:nvGrpSpPr>
        <p:grpSpPr>
          <a:xfrm>
            <a:off x="1380959" y="4037719"/>
            <a:ext cx="357321" cy="379308"/>
            <a:chOff x="5218112" y="220662"/>
            <a:chExt cx="265113" cy="247650"/>
          </a:xfrm>
        </p:grpSpPr>
        <p:sp>
          <p:nvSpPr>
            <p:cNvPr id="605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6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7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8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9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0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1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2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6" name="그룹 615"/>
          <p:cNvGrpSpPr/>
          <p:nvPr/>
        </p:nvGrpSpPr>
        <p:grpSpPr>
          <a:xfrm>
            <a:off x="63309" y="5563033"/>
            <a:ext cx="357321" cy="379308"/>
            <a:chOff x="5218112" y="220662"/>
            <a:chExt cx="265113" cy="247650"/>
          </a:xfrm>
        </p:grpSpPr>
        <p:sp>
          <p:nvSpPr>
            <p:cNvPr id="617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4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5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6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7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8" name="그룹 627"/>
          <p:cNvGrpSpPr/>
          <p:nvPr/>
        </p:nvGrpSpPr>
        <p:grpSpPr>
          <a:xfrm>
            <a:off x="11097390" y="209274"/>
            <a:ext cx="827711" cy="838906"/>
            <a:chOff x="5218112" y="220662"/>
            <a:chExt cx="265113" cy="247650"/>
          </a:xfrm>
        </p:grpSpPr>
        <p:sp>
          <p:nvSpPr>
            <p:cNvPr id="629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0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1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2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3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4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5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6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7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8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9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40" name="Freeform 853"/>
          <p:cNvSpPr>
            <a:spLocks noEditPoints="1"/>
          </p:cNvSpPr>
          <p:nvPr/>
        </p:nvSpPr>
        <p:spPr bwMode="auto">
          <a:xfrm>
            <a:off x="185269" y="1443002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2" name="Freeform 853"/>
          <p:cNvSpPr>
            <a:spLocks noEditPoints="1"/>
          </p:cNvSpPr>
          <p:nvPr/>
        </p:nvSpPr>
        <p:spPr bwMode="auto">
          <a:xfrm>
            <a:off x="7904760" y="6081723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3" name="Freeform 853"/>
          <p:cNvSpPr>
            <a:spLocks noEditPoints="1"/>
          </p:cNvSpPr>
          <p:nvPr/>
        </p:nvSpPr>
        <p:spPr bwMode="auto">
          <a:xfrm>
            <a:off x="11614283" y="1046235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65" name="그룹 664"/>
          <p:cNvGrpSpPr/>
          <p:nvPr/>
        </p:nvGrpSpPr>
        <p:grpSpPr>
          <a:xfrm>
            <a:off x="1236199" y="5740294"/>
            <a:ext cx="265113" cy="247650"/>
            <a:chOff x="5218112" y="220662"/>
            <a:chExt cx="265113" cy="247650"/>
          </a:xfrm>
        </p:grpSpPr>
        <p:sp>
          <p:nvSpPr>
            <p:cNvPr id="666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7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8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9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0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1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2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3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4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5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6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31" name="Freeform 58"/>
          <p:cNvSpPr>
            <a:spLocks/>
          </p:cNvSpPr>
          <p:nvPr/>
        </p:nvSpPr>
        <p:spPr bwMode="auto">
          <a:xfrm rot="10800000" flipH="1" flipV="1">
            <a:off x="2401063" y="3243876"/>
            <a:ext cx="7956766" cy="139740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2" name="TextBox 731"/>
          <p:cNvSpPr txBox="1"/>
          <p:nvPr/>
        </p:nvSpPr>
        <p:spPr>
          <a:xfrm>
            <a:off x="2668855" y="2314405"/>
            <a:ext cx="735008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500" b="1" spc="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5-3. </a:t>
            </a:r>
            <a:r>
              <a:rPr lang="ko-KR" altLang="en-US" sz="5500" b="1" spc="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</a:t>
            </a:r>
          </a:p>
        </p:txBody>
      </p:sp>
      <p:sp>
        <p:nvSpPr>
          <p:cNvPr id="733" name="TextBox 732"/>
          <p:cNvSpPr txBox="1"/>
          <p:nvPr/>
        </p:nvSpPr>
        <p:spPr>
          <a:xfrm>
            <a:off x="5028188" y="3457191"/>
            <a:ext cx="50577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서울대학교 교육학과 박선아</a:t>
            </a:r>
          </a:p>
        </p:txBody>
      </p:sp>
      <p:sp>
        <p:nvSpPr>
          <p:cNvPr id="734" name="Freeform 58"/>
          <p:cNvSpPr>
            <a:spLocks/>
          </p:cNvSpPr>
          <p:nvPr/>
        </p:nvSpPr>
        <p:spPr bwMode="auto">
          <a:xfrm rot="10800000" flipH="1" flipV="1">
            <a:off x="4076777" y="4023221"/>
            <a:ext cx="6281051" cy="112701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" name="직각 삼각형 77">
            <a:extLst>
              <a:ext uri="{FF2B5EF4-FFF2-40B4-BE49-F238E27FC236}">
                <a16:creationId xmlns:a16="http://schemas.microsoft.com/office/drawing/2014/main" xmlns="" id="{59685E4C-2922-437F-A70B-DD33D43F129E}"/>
              </a:ext>
            </a:extLst>
          </p:cNvPr>
          <p:cNvSpPr/>
          <p:nvPr/>
        </p:nvSpPr>
        <p:spPr>
          <a:xfrm rot="18444820" flipH="1">
            <a:off x="9808241" y="314266"/>
            <a:ext cx="1020266" cy="86920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xmlns="" id="{40400635-F5D3-4782-96D9-2F881C49436E}"/>
              </a:ext>
            </a:extLst>
          </p:cNvPr>
          <p:cNvSpPr txBox="1"/>
          <p:nvPr/>
        </p:nvSpPr>
        <p:spPr>
          <a:xfrm rot="2653558">
            <a:off x="930184" y="2292185"/>
            <a:ext cx="1182039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1600" kern="1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US" altLang="ko-KR" sz="1600" kern="100" baseline="300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600" kern="1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+b</a:t>
            </a:r>
            <a:r>
              <a:rPr lang="en-US" altLang="ko-KR" sz="1600" kern="100" baseline="300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600" kern="1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=c</a:t>
            </a:r>
            <a:r>
              <a:rPr lang="en-US" altLang="ko-KR" sz="1600" kern="100" baseline="300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2</a:t>
            </a:r>
            <a:endParaRPr lang="ko-KR" altLang="ko-KR" sz="16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758" name="그룹 757">
            <a:extLst>
              <a:ext uri="{FF2B5EF4-FFF2-40B4-BE49-F238E27FC236}">
                <a16:creationId xmlns:a16="http://schemas.microsoft.com/office/drawing/2014/main" xmlns="" id="{E91C4EDD-F22C-48E3-9D2B-B7173E592AB9}"/>
              </a:ext>
            </a:extLst>
          </p:cNvPr>
          <p:cNvGrpSpPr/>
          <p:nvPr/>
        </p:nvGrpSpPr>
        <p:grpSpPr>
          <a:xfrm>
            <a:off x="10124128" y="6421933"/>
            <a:ext cx="165100" cy="180975"/>
            <a:chOff x="5824538" y="2535238"/>
            <a:chExt cx="165100" cy="180975"/>
          </a:xfrm>
        </p:grpSpPr>
        <p:sp>
          <p:nvSpPr>
            <p:cNvPr id="759" name="Freeform 1102">
              <a:extLst>
                <a:ext uri="{FF2B5EF4-FFF2-40B4-BE49-F238E27FC236}">
                  <a16:creationId xmlns:a16="http://schemas.microsoft.com/office/drawing/2014/main" xmlns="" id="{80C7C6B7-F5E4-41CA-BD57-697C5604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0" name="Freeform 1103">
              <a:extLst>
                <a:ext uri="{FF2B5EF4-FFF2-40B4-BE49-F238E27FC236}">
                  <a16:creationId xmlns:a16="http://schemas.microsoft.com/office/drawing/2014/main" xmlns="" id="{9C39F2A7-696E-4896-B2E5-C783A9498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1" name="Freeform 1104">
              <a:extLst>
                <a:ext uri="{FF2B5EF4-FFF2-40B4-BE49-F238E27FC236}">
                  <a16:creationId xmlns:a16="http://schemas.microsoft.com/office/drawing/2014/main" xmlns="" id="{F5C64D4F-DF95-46ED-8744-21F1BB4A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2" name="Freeform 1105">
              <a:extLst>
                <a:ext uri="{FF2B5EF4-FFF2-40B4-BE49-F238E27FC236}">
                  <a16:creationId xmlns:a16="http://schemas.microsoft.com/office/drawing/2014/main" xmlns="" id="{04444B3D-9081-44C6-B2F6-CDFC8E38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3" name="Freeform 1106">
              <a:extLst>
                <a:ext uri="{FF2B5EF4-FFF2-40B4-BE49-F238E27FC236}">
                  <a16:creationId xmlns:a16="http://schemas.microsoft.com/office/drawing/2014/main" xmlns="" id="{DA54CDE3-5185-4B84-AF29-2D5D6106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4" name="Freeform 1107">
              <a:extLst>
                <a:ext uri="{FF2B5EF4-FFF2-40B4-BE49-F238E27FC236}">
                  <a16:creationId xmlns:a16="http://schemas.microsoft.com/office/drawing/2014/main" xmlns="" id="{1468C0F8-BC45-4D58-AAC1-12EB004B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5" name="Freeform 1108">
              <a:extLst>
                <a:ext uri="{FF2B5EF4-FFF2-40B4-BE49-F238E27FC236}">
                  <a16:creationId xmlns:a16="http://schemas.microsoft.com/office/drawing/2014/main" xmlns="" id="{A558E373-1FDA-4E7F-9E1B-C9215B3AC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6" name="Freeform 1109">
              <a:extLst>
                <a:ext uri="{FF2B5EF4-FFF2-40B4-BE49-F238E27FC236}">
                  <a16:creationId xmlns:a16="http://schemas.microsoft.com/office/drawing/2014/main" xmlns="" id="{C450728B-E722-437C-8262-00240B23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7" name="Freeform 1110">
              <a:extLst>
                <a:ext uri="{FF2B5EF4-FFF2-40B4-BE49-F238E27FC236}">
                  <a16:creationId xmlns:a16="http://schemas.microsoft.com/office/drawing/2014/main" xmlns="" id="{E24158E0-3504-461E-8837-6F61B417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8" name="Freeform 1111">
              <a:extLst>
                <a:ext uri="{FF2B5EF4-FFF2-40B4-BE49-F238E27FC236}">
                  <a16:creationId xmlns:a16="http://schemas.microsoft.com/office/drawing/2014/main" xmlns="" id="{F8D084E0-CE80-407E-AA85-9208F4D4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9" name="Freeform 1112">
              <a:extLst>
                <a:ext uri="{FF2B5EF4-FFF2-40B4-BE49-F238E27FC236}">
                  <a16:creationId xmlns:a16="http://schemas.microsoft.com/office/drawing/2014/main" xmlns="" id="{3E3E6A7F-FB4A-4F3B-9153-880AC808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0" name="Freeform 1113">
              <a:extLst>
                <a:ext uri="{FF2B5EF4-FFF2-40B4-BE49-F238E27FC236}">
                  <a16:creationId xmlns:a16="http://schemas.microsoft.com/office/drawing/2014/main" xmlns="" id="{3E19C99F-612A-4C48-9DD4-11DEA2E6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1" name="Rectangle 1114">
              <a:extLst>
                <a:ext uri="{FF2B5EF4-FFF2-40B4-BE49-F238E27FC236}">
                  <a16:creationId xmlns:a16="http://schemas.microsoft.com/office/drawing/2014/main" xmlns="" id="{59CD3035-56AA-4E16-87F9-30B93CF21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2" name="Freeform 1115">
              <a:extLst>
                <a:ext uri="{FF2B5EF4-FFF2-40B4-BE49-F238E27FC236}">
                  <a16:creationId xmlns:a16="http://schemas.microsoft.com/office/drawing/2014/main" xmlns="" id="{2CEF00C5-BEA4-4ED4-98AA-CF4A79F0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3" name="Freeform 1116">
              <a:extLst>
                <a:ext uri="{FF2B5EF4-FFF2-40B4-BE49-F238E27FC236}">
                  <a16:creationId xmlns:a16="http://schemas.microsoft.com/office/drawing/2014/main" xmlns="" id="{2944C769-A692-4CD2-89D4-1F37074B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4" name="Freeform 1117">
              <a:extLst>
                <a:ext uri="{FF2B5EF4-FFF2-40B4-BE49-F238E27FC236}">
                  <a16:creationId xmlns:a16="http://schemas.microsoft.com/office/drawing/2014/main" xmlns="" id="{E1DB4CDA-44C8-4AB0-B79D-A1D3479E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5" name="Freeform 1118">
              <a:extLst>
                <a:ext uri="{FF2B5EF4-FFF2-40B4-BE49-F238E27FC236}">
                  <a16:creationId xmlns:a16="http://schemas.microsoft.com/office/drawing/2014/main" xmlns="" id="{906ABEB6-A1B6-4A12-873C-CC735611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6" name="Freeform 1119">
              <a:extLst>
                <a:ext uri="{FF2B5EF4-FFF2-40B4-BE49-F238E27FC236}">
                  <a16:creationId xmlns:a16="http://schemas.microsoft.com/office/drawing/2014/main" xmlns="" id="{F5D165B5-E945-4A5E-99B0-9BBCA6506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7" name="Freeform 1120">
              <a:extLst>
                <a:ext uri="{FF2B5EF4-FFF2-40B4-BE49-F238E27FC236}">
                  <a16:creationId xmlns:a16="http://schemas.microsoft.com/office/drawing/2014/main" xmlns="" id="{9487DB4B-B2AE-49BD-998D-D4ED2D6DF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8" name="Freeform 1121">
              <a:extLst>
                <a:ext uri="{FF2B5EF4-FFF2-40B4-BE49-F238E27FC236}">
                  <a16:creationId xmlns:a16="http://schemas.microsoft.com/office/drawing/2014/main" xmlns="" id="{EA4D7713-841D-41EA-B137-A496BFCC5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79" name="그룹 778">
            <a:extLst>
              <a:ext uri="{FF2B5EF4-FFF2-40B4-BE49-F238E27FC236}">
                <a16:creationId xmlns:a16="http://schemas.microsoft.com/office/drawing/2014/main" xmlns="" id="{89F72C51-75C7-496C-9012-590FA9C06670}"/>
              </a:ext>
            </a:extLst>
          </p:cNvPr>
          <p:cNvGrpSpPr/>
          <p:nvPr/>
        </p:nvGrpSpPr>
        <p:grpSpPr>
          <a:xfrm>
            <a:off x="10009123" y="5875543"/>
            <a:ext cx="468180" cy="112184"/>
            <a:chOff x="5611813" y="2903538"/>
            <a:chExt cx="227012" cy="68263"/>
          </a:xfrm>
        </p:grpSpPr>
        <p:sp>
          <p:nvSpPr>
            <p:cNvPr id="780" name="Freeform 1034">
              <a:extLst>
                <a:ext uri="{FF2B5EF4-FFF2-40B4-BE49-F238E27FC236}">
                  <a16:creationId xmlns:a16="http://schemas.microsoft.com/office/drawing/2014/main" xmlns="" id="{2EF6F1CC-E479-45BC-A7C1-636ADF4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2906713"/>
              <a:ext cx="14288" cy="60325"/>
            </a:xfrm>
            <a:custGeom>
              <a:avLst/>
              <a:gdLst>
                <a:gd name="T0" fmla="*/ 3 w 9"/>
                <a:gd name="T1" fmla="*/ 0 h 38"/>
                <a:gd name="T2" fmla="*/ 3 w 9"/>
                <a:gd name="T3" fmla="*/ 2 h 38"/>
                <a:gd name="T4" fmla="*/ 3 w 9"/>
                <a:gd name="T5" fmla="*/ 3 h 38"/>
                <a:gd name="T6" fmla="*/ 4 w 9"/>
                <a:gd name="T7" fmla="*/ 4 h 38"/>
                <a:gd name="T8" fmla="*/ 9 w 9"/>
                <a:gd name="T9" fmla="*/ 4 h 38"/>
                <a:gd name="T10" fmla="*/ 8 w 9"/>
                <a:gd name="T11" fmla="*/ 12 h 38"/>
                <a:gd name="T12" fmla="*/ 8 w 9"/>
                <a:gd name="T13" fmla="*/ 12 h 38"/>
                <a:gd name="T14" fmla="*/ 7 w 9"/>
                <a:gd name="T15" fmla="*/ 14 h 38"/>
                <a:gd name="T16" fmla="*/ 8 w 9"/>
                <a:gd name="T17" fmla="*/ 14 h 38"/>
                <a:gd name="T18" fmla="*/ 8 w 9"/>
                <a:gd name="T19" fmla="*/ 16 h 38"/>
                <a:gd name="T20" fmla="*/ 4 w 9"/>
                <a:gd name="T21" fmla="*/ 21 h 38"/>
                <a:gd name="T22" fmla="*/ 4 w 9"/>
                <a:gd name="T23" fmla="*/ 21 h 38"/>
                <a:gd name="T24" fmla="*/ 5 w 9"/>
                <a:gd name="T25" fmla="*/ 23 h 38"/>
                <a:gd name="T26" fmla="*/ 8 w 9"/>
                <a:gd name="T27" fmla="*/ 20 h 38"/>
                <a:gd name="T28" fmla="*/ 7 w 9"/>
                <a:gd name="T29" fmla="*/ 27 h 38"/>
                <a:gd name="T30" fmla="*/ 7 w 9"/>
                <a:gd name="T31" fmla="*/ 27 h 38"/>
                <a:gd name="T32" fmla="*/ 7 w 9"/>
                <a:gd name="T33" fmla="*/ 28 h 38"/>
                <a:gd name="T34" fmla="*/ 7 w 9"/>
                <a:gd name="T35" fmla="*/ 28 h 38"/>
                <a:gd name="T36" fmla="*/ 7 w 9"/>
                <a:gd name="T37" fmla="*/ 32 h 38"/>
                <a:gd name="T38" fmla="*/ 3 w 9"/>
                <a:gd name="T39" fmla="*/ 32 h 38"/>
                <a:gd name="T40" fmla="*/ 0 w 9"/>
                <a:gd name="T41" fmla="*/ 33 h 38"/>
                <a:gd name="T42" fmla="*/ 0 w 9"/>
                <a:gd name="T43" fmla="*/ 34 h 38"/>
                <a:gd name="T44" fmla="*/ 0 w 9"/>
                <a:gd name="T45" fmla="*/ 36 h 38"/>
                <a:gd name="T46" fmla="*/ 1 w 9"/>
                <a:gd name="T47" fmla="*/ 38 h 38"/>
                <a:gd name="T48" fmla="*/ 3 w 9"/>
                <a:gd name="T49" fmla="*/ 38 h 38"/>
                <a:gd name="T50" fmla="*/ 1 w 9"/>
                <a:gd name="T51" fmla="*/ 38 h 38"/>
                <a:gd name="T52" fmla="*/ 0 w 9"/>
                <a:gd name="T53" fmla="*/ 37 h 38"/>
                <a:gd name="T54" fmla="*/ 0 w 9"/>
                <a:gd name="T55" fmla="*/ 36 h 38"/>
                <a:gd name="T56" fmla="*/ 1 w 9"/>
                <a:gd name="T57" fmla="*/ 0 h 38"/>
                <a:gd name="T58" fmla="*/ 3 w 9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38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9" y="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1" name="Rectangle 1035">
              <a:extLst>
                <a:ext uri="{FF2B5EF4-FFF2-40B4-BE49-F238E27FC236}">
                  <a16:creationId xmlns:a16="http://schemas.microsoft.com/office/drawing/2014/main" xmlns="" id="{47BDF6D6-ED96-4E29-8EEE-07FACAA5F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9368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2" name="Freeform 1036">
              <a:extLst>
                <a:ext uri="{FF2B5EF4-FFF2-40B4-BE49-F238E27FC236}">
                  <a16:creationId xmlns:a16="http://schemas.microsoft.com/office/drawing/2014/main" xmlns="" id="{17B1CA66-BAE8-4646-B151-BEABDCEF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2903538"/>
              <a:ext cx="219075" cy="15875"/>
            </a:xfrm>
            <a:custGeom>
              <a:avLst/>
              <a:gdLst>
                <a:gd name="T0" fmla="*/ 4 w 138"/>
                <a:gd name="T1" fmla="*/ 0 h 10"/>
                <a:gd name="T2" fmla="*/ 15 w 138"/>
                <a:gd name="T3" fmla="*/ 1 h 10"/>
                <a:gd name="T4" fmla="*/ 26 w 138"/>
                <a:gd name="T5" fmla="*/ 1 h 10"/>
                <a:gd name="T6" fmla="*/ 70 w 138"/>
                <a:gd name="T7" fmla="*/ 1 h 10"/>
                <a:gd name="T8" fmla="*/ 103 w 138"/>
                <a:gd name="T9" fmla="*/ 2 h 10"/>
                <a:gd name="T10" fmla="*/ 136 w 138"/>
                <a:gd name="T11" fmla="*/ 2 h 10"/>
                <a:gd name="T12" fmla="*/ 137 w 138"/>
                <a:gd name="T13" fmla="*/ 4 h 10"/>
                <a:gd name="T14" fmla="*/ 138 w 138"/>
                <a:gd name="T15" fmla="*/ 4 h 10"/>
                <a:gd name="T16" fmla="*/ 137 w 138"/>
                <a:gd name="T17" fmla="*/ 4 h 10"/>
                <a:gd name="T18" fmla="*/ 134 w 138"/>
                <a:gd name="T19" fmla="*/ 4 h 10"/>
                <a:gd name="T20" fmla="*/ 133 w 138"/>
                <a:gd name="T21" fmla="*/ 5 h 10"/>
                <a:gd name="T22" fmla="*/ 133 w 138"/>
                <a:gd name="T23" fmla="*/ 6 h 10"/>
                <a:gd name="T24" fmla="*/ 133 w 138"/>
                <a:gd name="T25" fmla="*/ 10 h 10"/>
                <a:gd name="T26" fmla="*/ 117 w 138"/>
                <a:gd name="T27" fmla="*/ 9 h 10"/>
                <a:gd name="T28" fmla="*/ 117 w 138"/>
                <a:gd name="T29" fmla="*/ 9 h 10"/>
                <a:gd name="T30" fmla="*/ 116 w 138"/>
                <a:gd name="T31" fmla="*/ 9 h 10"/>
                <a:gd name="T32" fmla="*/ 116 w 138"/>
                <a:gd name="T33" fmla="*/ 9 h 10"/>
                <a:gd name="T34" fmla="*/ 106 w 138"/>
                <a:gd name="T35" fmla="*/ 9 h 10"/>
                <a:gd name="T36" fmla="*/ 104 w 138"/>
                <a:gd name="T37" fmla="*/ 9 h 10"/>
                <a:gd name="T38" fmla="*/ 104 w 138"/>
                <a:gd name="T39" fmla="*/ 9 h 10"/>
                <a:gd name="T40" fmla="*/ 103 w 138"/>
                <a:gd name="T41" fmla="*/ 9 h 10"/>
                <a:gd name="T42" fmla="*/ 94 w 138"/>
                <a:gd name="T43" fmla="*/ 9 h 10"/>
                <a:gd name="T44" fmla="*/ 93 w 138"/>
                <a:gd name="T45" fmla="*/ 9 h 10"/>
                <a:gd name="T46" fmla="*/ 93 w 138"/>
                <a:gd name="T47" fmla="*/ 9 h 10"/>
                <a:gd name="T48" fmla="*/ 91 w 138"/>
                <a:gd name="T49" fmla="*/ 9 h 10"/>
                <a:gd name="T50" fmla="*/ 81 w 138"/>
                <a:gd name="T51" fmla="*/ 9 h 10"/>
                <a:gd name="T52" fmla="*/ 79 w 138"/>
                <a:gd name="T53" fmla="*/ 9 h 10"/>
                <a:gd name="T54" fmla="*/ 79 w 138"/>
                <a:gd name="T55" fmla="*/ 9 h 10"/>
                <a:gd name="T56" fmla="*/ 79 w 138"/>
                <a:gd name="T57" fmla="*/ 9 h 10"/>
                <a:gd name="T58" fmla="*/ 70 w 138"/>
                <a:gd name="T59" fmla="*/ 9 h 10"/>
                <a:gd name="T60" fmla="*/ 70 w 138"/>
                <a:gd name="T61" fmla="*/ 8 h 10"/>
                <a:gd name="T62" fmla="*/ 69 w 138"/>
                <a:gd name="T63" fmla="*/ 8 h 10"/>
                <a:gd name="T64" fmla="*/ 66 w 138"/>
                <a:gd name="T65" fmla="*/ 9 h 10"/>
                <a:gd name="T66" fmla="*/ 24 w 138"/>
                <a:gd name="T67" fmla="*/ 8 h 10"/>
                <a:gd name="T68" fmla="*/ 24 w 138"/>
                <a:gd name="T69" fmla="*/ 8 h 10"/>
                <a:gd name="T70" fmla="*/ 24 w 138"/>
                <a:gd name="T71" fmla="*/ 6 h 10"/>
                <a:gd name="T72" fmla="*/ 23 w 138"/>
                <a:gd name="T73" fmla="*/ 6 h 10"/>
                <a:gd name="T74" fmla="*/ 21 w 138"/>
                <a:gd name="T75" fmla="*/ 8 h 10"/>
                <a:gd name="T76" fmla="*/ 15 w 138"/>
                <a:gd name="T77" fmla="*/ 8 h 10"/>
                <a:gd name="T78" fmla="*/ 15 w 138"/>
                <a:gd name="T79" fmla="*/ 8 h 10"/>
                <a:gd name="T80" fmla="*/ 15 w 138"/>
                <a:gd name="T81" fmla="*/ 6 h 10"/>
                <a:gd name="T82" fmla="*/ 14 w 138"/>
                <a:gd name="T83" fmla="*/ 6 h 10"/>
                <a:gd name="T84" fmla="*/ 11 w 138"/>
                <a:gd name="T85" fmla="*/ 8 h 10"/>
                <a:gd name="T86" fmla="*/ 6 w 138"/>
                <a:gd name="T87" fmla="*/ 6 h 10"/>
                <a:gd name="T88" fmla="*/ 1 w 138"/>
                <a:gd name="T89" fmla="*/ 6 h 10"/>
                <a:gd name="T90" fmla="*/ 0 w 138"/>
                <a:gd name="T91" fmla="*/ 5 h 10"/>
                <a:gd name="T92" fmla="*/ 0 w 138"/>
                <a:gd name="T93" fmla="*/ 4 h 10"/>
                <a:gd name="T94" fmla="*/ 0 w 138"/>
                <a:gd name="T95" fmla="*/ 2 h 10"/>
                <a:gd name="T96" fmla="*/ 0 w 138"/>
                <a:gd name="T97" fmla="*/ 2 h 10"/>
                <a:gd name="T98" fmla="*/ 0 w 138"/>
                <a:gd name="T99" fmla="*/ 1 h 10"/>
                <a:gd name="T100" fmla="*/ 0 w 138"/>
                <a:gd name="T101" fmla="*/ 1 h 10"/>
                <a:gd name="T102" fmla="*/ 0 w 138"/>
                <a:gd name="T103" fmla="*/ 0 h 10"/>
                <a:gd name="T104" fmla="*/ 1 w 138"/>
                <a:gd name="T105" fmla="*/ 0 h 10"/>
                <a:gd name="T106" fmla="*/ 4 w 138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0">
                  <a:moveTo>
                    <a:pt x="4" y="0"/>
                  </a:moveTo>
                  <a:lnTo>
                    <a:pt x="15" y="1"/>
                  </a:lnTo>
                  <a:lnTo>
                    <a:pt x="26" y="1"/>
                  </a:lnTo>
                  <a:lnTo>
                    <a:pt x="70" y="1"/>
                  </a:lnTo>
                  <a:lnTo>
                    <a:pt x="103" y="2"/>
                  </a:lnTo>
                  <a:lnTo>
                    <a:pt x="136" y="2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10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6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3" name="Freeform 1037">
              <a:extLst>
                <a:ext uri="{FF2B5EF4-FFF2-40B4-BE49-F238E27FC236}">
                  <a16:creationId xmlns:a16="http://schemas.microsoft.com/office/drawing/2014/main" xmlns="" id="{EE4F2B60-ECF5-490A-9FFE-4A9DBCEF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2909888"/>
              <a:ext cx="12700" cy="57150"/>
            </a:xfrm>
            <a:custGeom>
              <a:avLst/>
              <a:gdLst>
                <a:gd name="T0" fmla="*/ 5 w 8"/>
                <a:gd name="T1" fmla="*/ 0 h 36"/>
                <a:gd name="T2" fmla="*/ 6 w 8"/>
                <a:gd name="T3" fmla="*/ 0 h 36"/>
                <a:gd name="T4" fmla="*/ 6 w 8"/>
                <a:gd name="T5" fmla="*/ 0 h 36"/>
                <a:gd name="T6" fmla="*/ 6 w 8"/>
                <a:gd name="T7" fmla="*/ 0 h 36"/>
                <a:gd name="T8" fmla="*/ 8 w 8"/>
                <a:gd name="T9" fmla="*/ 1 h 36"/>
                <a:gd name="T10" fmla="*/ 8 w 8"/>
                <a:gd name="T11" fmla="*/ 2 h 36"/>
                <a:gd name="T12" fmla="*/ 8 w 8"/>
                <a:gd name="T13" fmla="*/ 19 h 36"/>
                <a:gd name="T14" fmla="*/ 6 w 8"/>
                <a:gd name="T15" fmla="*/ 35 h 36"/>
                <a:gd name="T16" fmla="*/ 6 w 8"/>
                <a:gd name="T17" fmla="*/ 36 h 36"/>
                <a:gd name="T18" fmla="*/ 6 w 8"/>
                <a:gd name="T19" fmla="*/ 35 h 36"/>
                <a:gd name="T20" fmla="*/ 5 w 8"/>
                <a:gd name="T21" fmla="*/ 34 h 36"/>
                <a:gd name="T22" fmla="*/ 4 w 8"/>
                <a:gd name="T23" fmla="*/ 32 h 36"/>
                <a:gd name="T24" fmla="*/ 2 w 8"/>
                <a:gd name="T25" fmla="*/ 31 h 36"/>
                <a:gd name="T26" fmla="*/ 0 w 8"/>
                <a:gd name="T27" fmla="*/ 31 h 36"/>
                <a:gd name="T28" fmla="*/ 1 w 8"/>
                <a:gd name="T29" fmla="*/ 14 h 36"/>
                <a:gd name="T30" fmla="*/ 2 w 8"/>
                <a:gd name="T31" fmla="*/ 12 h 36"/>
                <a:gd name="T32" fmla="*/ 2 w 8"/>
                <a:gd name="T33" fmla="*/ 10 h 36"/>
                <a:gd name="T34" fmla="*/ 1 w 8"/>
                <a:gd name="T35" fmla="*/ 10 h 36"/>
                <a:gd name="T36" fmla="*/ 1 w 8"/>
                <a:gd name="T37" fmla="*/ 10 h 36"/>
                <a:gd name="T38" fmla="*/ 1 w 8"/>
                <a:gd name="T39" fmla="*/ 6 h 36"/>
                <a:gd name="T40" fmla="*/ 1 w 8"/>
                <a:gd name="T41" fmla="*/ 2 h 36"/>
                <a:gd name="T42" fmla="*/ 1 w 8"/>
                <a:gd name="T43" fmla="*/ 1 h 36"/>
                <a:gd name="T44" fmla="*/ 2 w 8"/>
                <a:gd name="T45" fmla="*/ 0 h 36"/>
                <a:gd name="T46" fmla="*/ 5 w 8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36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9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4" name="Freeform 1038">
              <a:extLst>
                <a:ext uri="{FF2B5EF4-FFF2-40B4-BE49-F238E27FC236}">
                  <a16:creationId xmlns:a16="http://schemas.microsoft.com/office/drawing/2014/main" xmlns="" id="{D2CE4B7A-03A2-4D16-9FC1-DF704B338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2957513"/>
              <a:ext cx="223838" cy="14288"/>
            </a:xfrm>
            <a:custGeom>
              <a:avLst/>
              <a:gdLst>
                <a:gd name="T0" fmla="*/ 16 w 141"/>
                <a:gd name="T1" fmla="*/ 0 h 9"/>
                <a:gd name="T2" fmla="*/ 24 w 141"/>
                <a:gd name="T3" fmla="*/ 0 h 9"/>
                <a:gd name="T4" fmla="*/ 25 w 141"/>
                <a:gd name="T5" fmla="*/ 0 h 9"/>
                <a:gd name="T6" fmla="*/ 26 w 141"/>
                <a:gd name="T7" fmla="*/ 0 h 9"/>
                <a:gd name="T8" fmla="*/ 55 w 141"/>
                <a:gd name="T9" fmla="*/ 0 h 9"/>
                <a:gd name="T10" fmla="*/ 55 w 141"/>
                <a:gd name="T11" fmla="*/ 0 h 9"/>
                <a:gd name="T12" fmla="*/ 55 w 141"/>
                <a:gd name="T13" fmla="*/ 1 h 9"/>
                <a:gd name="T14" fmla="*/ 55 w 141"/>
                <a:gd name="T15" fmla="*/ 2 h 9"/>
                <a:gd name="T16" fmla="*/ 56 w 141"/>
                <a:gd name="T17" fmla="*/ 2 h 9"/>
                <a:gd name="T18" fmla="*/ 59 w 141"/>
                <a:gd name="T19" fmla="*/ 0 h 9"/>
                <a:gd name="T20" fmla="*/ 64 w 141"/>
                <a:gd name="T21" fmla="*/ 0 h 9"/>
                <a:gd name="T22" fmla="*/ 79 w 141"/>
                <a:gd name="T23" fmla="*/ 1 h 9"/>
                <a:gd name="T24" fmla="*/ 80 w 141"/>
                <a:gd name="T25" fmla="*/ 1 h 9"/>
                <a:gd name="T26" fmla="*/ 80 w 141"/>
                <a:gd name="T27" fmla="*/ 1 h 9"/>
                <a:gd name="T28" fmla="*/ 135 w 141"/>
                <a:gd name="T29" fmla="*/ 1 h 9"/>
                <a:gd name="T30" fmla="*/ 137 w 141"/>
                <a:gd name="T31" fmla="*/ 1 h 9"/>
                <a:gd name="T32" fmla="*/ 139 w 141"/>
                <a:gd name="T33" fmla="*/ 2 h 9"/>
                <a:gd name="T34" fmla="*/ 140 w 141"/>
                <a:gd name="T35" fmla="*/ 4 h 9"/>
                <a:gd name="T36" fmla="*/ 141 w 141"/>
                <a:gd name="T37" fmla="*/ 5 h 9"/>
                <a:gd name="T38" fmla="*/ 141 w 141"/>
                <a:gd name="T39" fmla="*/ 6 h 9"/>
                <a:gd name="T40" fmla="*/ 141 w 141"/>
                <a:gd name="T41" fmla="*/ 6 h 9"/>
                <a:gd name="T42" fmla="*/ 140 w 141"/>
                <a:gd name="T43" fmla="*/ 6 h 9"/>
                <a:gd name="T44" fmla="*/ 140 w 141"/>
                <a:gd name="T45" fmla="*/ 8 h 9"/>
                <a:gd name="T46" fmla="*/ 137 w 141"/>
                <a:gd name="T47" fmla="*/ 9 h 9"/>
                <a:gd name="T48" fmla="*/ 67 w 141"/>
                <a:gd name="T49" fmla="*/ 8 h 9"/>
                <a:gd name="T50" fmla="*/ 26 w 141"/>
                <a:gd name="T51" fmla="*/ 6 h 9"/>
                <a:gd name="T52" fmla="*/ 14 w 141"/>
                <a:gd name="T53" fmla="*/ 6 h 9"/>
                <a:gd name="T54" fmla="*/ 4 w 141"/>
                <a:gd name="T55" fmla="*/ 6 h 9"/>
                <a:gd name="T56" fmla="*/ 3 w 141"/>
                <a:gd name="T57" fmla="*/ 6 h 9"/>
                <a:gd name="T58" fmla="*/ 3 w 141"/>
                <a:gd name="T59" fmla="*/ 6 h 9"/>
                <a:gd name="T60" fmla="*/ 1 w 141"/>
                <a:gd name="T61" fmla="*/ 6 h 9"/>
                <a:gd name="T62" fmla="*/ 0 w 141"/>
                <a:gd name="T63" fmla="*/ 4 h 9"/>
                <a:gd name="T64" fmla="*/ 0 w 141"/>
                <a:gd name="T65" fmla="*/ 2 h 9"/>
                <a:gd name="T66" fmla="*/ 0 w 141"/>
                <a:gd name="T67" fmla="*/ 1 h 9"/>
                <a:gd name="T68" fmla="*/ 3 w 141"/>
                <a:gd name="T69" fmla="*/ 0 h 9"/>
                <a:gd name="T70" fmla="*/ 7 w 141"/>
                <a:gd name="T71" fmla="*/ 0 h 9"/>
                <a:gd name="T72" fmla="*/ 16 w 141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9">
                  <a:moveTo>
                    <a:pt x="16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2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67" y="8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5" name="Freeform 1039">
              <a:extLst>
                <a:ext uri="{FF2B5EF4-FFF2-40B4-BE49-F238E27FC236}">
                  <a16:creationId xmlns:a16="http://schemas.microsoft.com/office/drawing/2014/main" xmlns="" id="{999F4321-7F9F-4883-911A-F64BD4C3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2913063"/>
              <a:ext cx="211138" cy="47625"/>
            </a:xfrm>
            <a:custGeom>
              <a:avLst/>
              <a:gdLst>
                <a:gd name="T0" fmla="*/ 10 w 133"/>
                <a:gd name="T1" fmla="*/ 6 h 30"/>
                <a:gd name="T2" fmla="*/ 12 w 133"/>
                <a:gd name="T3" fmla="*/ 8 h 30"/>
                <a:gd name="T4" fmla="*/ 23 w 133"/>
                <a:gd name="T5" fmla="*/ 2 h 30"/>
                <a:gd name="T6" fmla="*/ 22 w 133"/>
                <a:gd name="T7" fmla="*/ 10 h 30"/>
                <a:gd name="T8" fmla="*/ 25 w 133"/>
                <a:gd name="T9" fmla="*/ 11 h 30"/>
                <a:gd name="T10" fmla="*/ 14 w 133"/>
                <a:gd name="T11" fmla="*/ 21 h 30"/>
                <a:gd name="T12" fmla="*/ 16 w 133"/>
                <a:gd name="T13" fmla="*/ 21 h 30"/>
                <a:gd name="T14" fmla="*/ 46 w 133"/>
                <a:gd name="T15" fmla="*/ 3 h 30"/>
                <a:gd name="T16" fmla="*/ 31 w 133"/>
                <a:gd name="T17" fmla="*/ 16 h 30"/>
                <a:gd name="T18" fmla="*/ 25 w 133"/>
                <a:gd name="T19" fmla="*/ 25 h 30"/>
                <a:gd name="T20" fmla="*/ 58 w 133"/>
                <a:gd name="T21" fmla="*/ 4 h 30"/>
                <a:gd name="T22" fmla="*/ 65 w 133"/>
                <a:gd name="T23" fmla="*/ 3 h 30"/>
                <a:gd name="T24" fmla="*/ 63 w 133"/>
                <a:gd name="T25" fmla="*/ 10 h 30"/>
                <a:gd name="T26" fmla="*/ 50 w 133"/>
                <a:gd name="T27" fmla="*/ 21 h 30"/>
                <a:gd name="T28" fmla="*/ 47 w 133"/>
                <a:gd name="T29" fmla="*/ 24 h 30"/>
                <a:gd name="T30" fmla="*/ 78 w 133"/>
                <a:gd name="T31" fmla="*/ 3 h 30"/>
                <a:gd name="T32" fmla="*/ 63 w 133"/>
                <a:gd name="T33" fmla="*/ 19 h 30"/>
                <a:gd name="T34" fmla="*/ 92 w 133"/>
                <a:gd name="T35" fmla="*/ 3 h 30"/>
                <a:gd name="T36" fmla="*/ 75 w 133"/>
                <a:gd name="T37" fmla="*/ 20 h 30"/>
                <a:gd name="T38" fmla="*/ 105 w 133"/>
                <a:gd name="T39" fmla="*/ 3 h 30"/>
                <a:gd name="T40" fmla="*/ 102 w 133"/>
                <a:gd name="T41" fmla="*/ 11 h 30"/>
                <a:gd name="T42" fmla="*/ 116 w 133"/>
                <a:gd name="T43" fmla="*/ 4 h 30"/>
                <a:gd name="T44" fmla="*/ 94 w 133"/>
                <a:gd name="T45" fmla="*/ 24 h 30"/>
                <a:gd name="T46" fmla="*/ 127 w 133"/>
                <a:gd name="T47" fmla="*/ 6 h 30"/>
                <a:gd name="T48" fmla="*/ 107 w 133"/>
                <a:gd name="T49" fmla="*/ 24 h 30"/>
                <a:gd name="T50" fmla="*/ 133 w 133"/>
                <a:gd name="T51" fmla="*/ 8 h 30"/>
                <a:gd name="T52" fmla="*/ 123 w 133"/>
                <a:gd name="T53" fmla="*/ 21 h 30"/>
                <a:gd name="T54" fmla="*/ 118 w 133"/>
                <a:gd name="T55" fmla="*/ 25 h 30"/>
                <a:gd name="T56" fmla="*/ 128 w 133"/>
                <a:gd name="T57" fmla="*/ 21 h 30"/>
                <a:gd name="T58" fmla="*/ 127 w 133"/>
                <a:gd name="T59" fmla="*/ 29 h 30"/>
                <a:gd name="T60" fmla="*/ 124 w 133"/>
                <a:gd name="T61" fmla="*/ 25 h 30"/>
                <a:gd name="T62" fmla="*/ 115 w 133"/>
                <a:gd name="T63" fmla="*/ 29 h 30"/>
                <a:gd name="T64" fmla="*/ 126 w 133"/>
                <a:gd name="T65" fmla="*/ 17 h 30"/>
                <a:gd name="T66" fmla="*/ 130 w 133"/>
                <a:gd name="T67" fmla="*/ 12 h 30"/>
                <a:gd name="T68" fmla="*/ 102 w 133"/>
                <a:gd name="T69" fmla="*/ 29 h 30"/>
                <a:gd name="T70" fmla="*/ 116 w 133"/>
                <a:gd name="T71" fmla="*/ 15 h 30"/>
                <a:gd name="T72" fmla="*/ 90 w 133"/>
                <a:gd name="T73" fmla="*/ 29 h 30"/>
                <a:gd name="T74" fmla="*/ 105 w 133"/>
                <a:gd name="T75" fmla="*/ 12 h 30"/>
                <a:gd name="T76" fmla="*/ 112 w 133"/>
                <a:gd name="T77" fmla="*/ 6 h 30"/>
                <a:gd name="T78" fmla="*/ 97 w 133"/>
                <a:gd name="T79" fmla="*/ 16 h 30"/>
                <a:gd name="T80" fmla="*/ 75 w 133"/>
                <a:gd name="T81" fmla="*/ 28 h 30"/>
                <a:gd name="T82" fmla="*/ 98 w 133"/>
                <a:gd name="T83" fmla="*/ 8 h 30"/>
                <a:gd name="T84" fmla="*/ 82 w 133"/>
                <a:gd name="T85" fmla="*/ 17 h 30"/>
                <a:gd name="T86" fmla="*/ 69 w 133"/>
                <a:gd name="T87" fmla="*/ 21 h 30"/>
                <a:gd name="T88" fmla="*/ 55 w 133"/>
                <a:gd name="T89" fmla="*/ 28 h 30"/>
                <a:gd name="T90" fmla="*/ 51 w 133"/>
                <a:gd name="T91" fmla="*/ 28 h 30"/>
                <a:gd name="T92" fmla="*/ 43 w 133"/>
                <a:gd name="T93" fmla="*/ 28 h 30"/>
                <a:gd name="T94" fmla="*/ 61 w 133"/>
                <a:gd name="T95" fmla="*/ 8 h 30"/>
                <a:gd name="T96" fmla="*/ 63 w 133"/>
                <a:gd name="T97" fmla="*/ 6 h 30"/>
                <a:gd name="T98" fmla="*/ 30 w 133"/>
                <a:gd name="T99" fmla="*/ 27 h 30"/>
                <a:gd name="T100" fmla="*/ 22 w 133"/>
                <a:gd name="T101" fmla="*/ 28 h 30"/>
                <a:gd name="T102" fmla="*/ 31 w 133"/>
                <a:gd name="T103" fmla="*/ 13 h 30"/>
                <a:gd name="T104" fmla="*/ 39 w 133"/>
                <a:gd name="T105" fmla="*/ 7 h 30"/>
                <a:gd name="T106" fmla="*/ 18 w 133"/>
                <a:gd name="T107" fmla="*/ 16 h 30"/>
                <a:gd name="T108" fmla="*/ 3 w 133"/>
                <a:gd name="T109" fmla="*/ 24 h 30"/>
                <a:gd name="T110" fmla="*/ 14 w 133"/>
                <a:gd name="T111" fmla="*/ 12 h 30"/>
                <a:gd name="T112" fmla="*/ 20 w 133"/>
                <a:gd name="T113" fmla="*/ 4 h 30"/>
                <a:gd name="T114" fmla="*/ 0 w 133"/>
                <a:gd name="T115" fmla="*/ 17 h 30"/>
                <a:gd name="T116" fmla="*/ 8 w 133"/>
                <a:gd name="T117" fmla="*/ 7 h 30"/>
                <a:gd name="T118" fmla="*/ 4 w 133"/>
                <a:gd name="T1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30">
                  <a:moveTo>
                    <a:pt x="13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6" y="21"/>
                  </a:lnTo>
                  <a:lnTo>
                    <a:pt x="13" y="16"/>
                  </a:lnTo>
                  <a:lnTo>
                    <a:pt x="22" y="10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52" y="11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3" y="10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64" y="1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1" y="11"/>
                  </a:lnTo>
                  <a:lnTo>
                    <a:pt x="63" y="19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4"/>
                  </a:lnTo>
                  <a:lnTo>
                    <a:pt x="88" y="10"/>
                  </a:lnTo>
                  <a:lnTo>
                    <a:pt x="81" y="16"/>
                  </a:lnTo>
                  <a:lnTo>
                    <a:pt x="75" y="20"/>
                  </a:lnTo>
                  <a:lnTo>
                    <a:pt x="89" y="1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93" y="16"/>
                  </a:lnTo>
                  <a:lnTo>
                    <a:pt x="78" y="27"/>
                  </a:lnTo>
                  <a:lnTo>
                    <a:pt x="90" y="19"/>
                  </a:lnTo>
                  <a:lnTo>
                    <a:pt x="102" y="1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3" y="16"/>
                  </a:lnTo>
                  <a:lnTo>
                    <a:pt x="101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109" y="1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20" y="13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5" y="1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2" y="12"/>
                  </a:lnTo>
                  <a:lnTo>
                    <a:pt x="128" y="16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7" y="29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2" y="25"/>
                  </a:lnTo>
                  <a:lnTo>
                    <a:pt x="120" y="27"/>
                  </a:lnTo>
                  <a:lnTo>
                    <a:pt x="118" y="28"/>
                  </a:lnTo>
                  <a:lnTo>
                    <a:pt x="116" y="28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23"/>
                  </a:lnTo>
                  <a:lnTo>
                    <a:pt x="126" y="17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7" y="23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3" y="8"/>
                  </a:lnTo>
                  <a:lnTo>
                    <a:pt x="107" y="19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94" y="21"/>
                  </a:lnTo>
                  <a:lnTo>
                    <a:pt x="99" y="17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97" y="16"/>
                  </a:lnTo>
                  <a:lnTo>
                    <a:pt x="88" y="24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1" y="23"/>
                  </a:lnTo>
                  <a:lnTo>
                    <a:pt x="89" y="17"/>
                  </a:lnTo>
                  <a:lnTo>
                    <a:pt x="94" y="13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21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9" y="7"/>
                  </a:lnTo>
                  <a:lnTo>
                    <a:pt x="55" y="28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9" y="20"/>
                  </a:lnTo>
                  <a:lnTo>
                    <a:pt x="65" y="13"/>
                  </a:lnTo>
                  <a:lnTo>
                    <a:pt x="55" y="20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1" y="19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46" y="1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25" y="1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11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87" name="직각 삼각형 786">
            <a:extLst>
              <a:ext uri="{FF2B5EF4-FFF2-40B4-BE49-F238E27FC236}">
                <a16:creationId xmlns:a16="http://schemas.microsoft.com/office/drawing/2014/main" xmlns="" id="{A429885F-D736-4327-8039-E3D97A0E79E8}"/>
              </a:ext>
            </a:extLst>
          </p:cNvPr>
          <p:cNvSpPr/>
          <p:nvPr/>
        </p:nvSpPr>
        <p:spPr>
          <a:xfrm rot="5143084" flipH="1">
            <a:off x="232619" y="2334590"/>
            <a:ext cx="1020266" cy="86920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8" name="직각 삼각형 787">
            <a:extLst>
              <a:ext uri="{FF2B5EF4-FFF2-40B4-BE49-F238E27FC236}">
                <a16:creationId xmlns:a16="http://schemas.microsoft.com/office/drawing/2014/main" xmlns="" id="{22799F0B-E035-4708-BAB9-26D5F09C3AEE}"/>
              </a:ext>
            </a:extLst>
          </p:cNvPr>
          <p:cNvSpPr/>
          <p:nvPr/>
        </p:nvSpPr>
        <p:spPr>
          <a:xfrm rot="19921180" flipH="1">
            <a:off x="10141841" y="5823849"/>
            <a:ext cx="979195" cy="8538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xmlns="" id="{FB22B5C0-5700-457A-AFA0-22D1F7777FB5}"/>
              </a:ext>
            </a:extLst>
          </p:cNvPr>
          <p:cNvSpPr txBox="1"/>
          <p:nvPr/>
        </p:nvSpPr>
        <p:spPr>
          <a:xfrm>
            <a:off x="4116534" y="4161322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2019-2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교육공학 교수매체 개발 예시</a:t>
            </a:r>
          </a:p>
        </p:txBody>
      </p:sp>
      <p:sp>
        <p:nvSpPr>
          <p:cNvPr id="790" name="Freeform 58">
            <a:extLst>
              <a:ext uri="{FF2B5EF4-FFF2-40B4-BE49-F238E27FC236}">
                <a16:creationId xmlns:a16="http://schemas.microsoft.com/office/drawing/2014/main" xmlns="" id="{EE9F5498-4A3D-4151-8798-8CFBC2B3B836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096874" y="4689493"/>
            <a:ext cx="6281051" cy="120551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1" name="슬라이드 번호 개체 틀 790">
            <a:extLst>
              <a:ext uri="{FF2B5EF4-FFF2-40B4-BE49-F238E27FC236}">
                <a16:creationId xmlns:a16="http://schemas.microsoft.com/office/drawing/2014/main" xmlns="" id="{DE9E0ED5-BC1B-4D4B-9BC9-928D1BDA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76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피타고라스의 아이디어</a:t>
            </a: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20" name="내용 개체 틀 7">
            <a:extLst>
              <a:ext uri="{FF2B5EF4-FFF2-40B4-BE49-F238E27FC236}">
                <a16:creationId xmlns:a16="http://schemas.microsoft.com/office/drawing/2014/main" xmlns="" id="{8A357F6F-DD89-436A-B983-9D648A340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412"/>
          <a:stretch/>
        </p:blipFill>
        <p:spPr>
          <a:xfrm>
            <a:off x="890308" y="1604427"/>
            <a:ext cx="3340716" cy="3551706"/>
          </a:xfrm>
          <a:prstGeom prst="rect">
            <a:avLst/>
          </a:prstGeom>
        </p:spPr>
      </p:pic>
      <p:pic>
        <p:nvPicPr>
          <p:cNvPr id="21" name="내용 개체 틀 7">
            <a:extLst>
              <a:ext uri="{FF2B5EF4-FFF2-40B4-BE49-F238E27FC236}">
                <a16:creationId xmlns:a16="http://schemas.microsoft.com/office/drawing/2014/main" xmlns="" id="{1EF0070E-6C78-40CB-918E-A6142ED80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8"/>
          <a:stretch/>
        </p:blipFill>
        <p:spPr>
          <a:xfrm>
            <a:off x="7910312" y="1631649"/>
            <a:ext cx="3391380" cy="3500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2B1B797-CC05-4489-BEA7-4CB3D2BD061C}"/>
                  </a:ext>
                </a:extLst>
              </p:cNvPr>
              <p:cNvSpPr txBox="1"/>
              <p:nvPr/>
            </p:nvSpPr>
            <p:spPr>
              <a:xfrm>
                <a:off x="3980384" y="2249911"/>
                <a:ext cx="4236089" cy="2515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o-KR" altLang="ko-KR" sz="28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ko-KR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o-KR" altLang="ko-KR" sz="28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dirty="0"/>
              </a:p>
              <a:p>
                <a:pPr algn="ctr"/>
                <a:endParaRPr lang="en-US" altLang="ko-KR" sz="24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ko-KR" sz="2800" b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ko-KR" altLang="ko-KR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ko-KR" sz="2800" b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B1B797-CC05-4489-BEA7-4CB3D2BD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84" y="2249911"/>
                <a:ext cx="4236089" cy="2515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조별활동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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02ACE6A-C9E0-4597-B16E-83B45FE1DA1A}"/>
              </a:ext>
            </a:extLst>
          </p:cNvPr>
          <p:cNvSpPr/>
          <p:nvPr/>
        </p:nvSpPr>
        <p:spPr>
          <a:xfrm>
            <a:off x="1605582" y="2715852"/>
            <a:ext cx="8998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조별로 활동지에 나와 있는</a:t>
            </a:r>
            <a:endParaRPr lang="en-US" altLang="ko-KR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피타고라스의 증명 방법들에 대해</a:t>
            </a:r>
            <a:r>
              <a:rPr lang="en-US" altLang="ko-KR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고민해봅시다</a:t>
            </a:r>
            <a:r>
              <a:rPr lang="en-US" altLang="ko-KR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endParaRPr lang="en-US" altLang="ko-KR" sz="28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활동시간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12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36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456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유클리드의 증명 방법</a:t>
            </a: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D4AEA0-69BF-48D0-B6BF-5FDDE60F7148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20" name="_x264252352" descr="EMB00003b9c71a3">
            <a:extLst>
              <a:ext uri="{FF2B5EF4-FFF2-40B4-BE49-F238E27FC236}">
                <a16:creationId xmlns:a16="http://schemas.microsoft.com/office/drawing/2014/main" xmlns="" id="{27C33A93-3D45-4DB2-BBDD-9EAB4C3CE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80397"/>
          <a:stretch/>
        </p:blipFill>
        <p:spPr bwMode="auto">
          <a:xfrm>
            <a:off x="2560401" y="1155793"/>
            <a:ext cx="6759623" cy="14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_x264252352" descr="EMB00003b9c71a3">
            <a:extLst>
              <a:ext uri="{FF2B5EF4-FFF2-40B4-BE49-F238E27FC236}">
                <a16:creationId xmlns:a16="http://schemas.microsoft.com/office/drawing/2014/main" xmlns="" id="{19B259AE-00F0-489E-AA80-B14125D99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9481" r="-1033" b="54954"/>
          <a:stretch/>
        </p:blipFill>
        <p:spPr bwMode="auto">
          <a:xfrm>
            <a:off x="2560400" y="2814357"/>
            <a:ext cx="6759623" cy="19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_x264252352" descr="EMB00003b9c71a3">
            <a:extLst>
              <a:ext uri="{FF2B5EF4-FFF2-40B4-BE49-F238E27FC236}">
                <a16:creationId xmlns:a16="http://schemas.microsoft.com/office/drawing/2014/main" xmlns="" id="{21D62EFF-A25A-4D3A-B525-B5BB57662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5" b="34407"/>
          <a:stretch/>
        </p:blipFill>
        <p:spPr bwMode="auto">
          <a:xfrm>
            <a:off x="2560401" y="4905959"/>
            <a:ext cx="6759622" cy="12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_x264252272" descr="EMB00003b9c71a3">
            <a:extLst>
              <a:ext uri="{FF2B5EF4-FFF2-40B4-BE49-F238E27FC236}">
                <a16:creationId xmlns:a16="http://schemas.microsoft.com/office/drawing/2014/main" xmlns="" id="{E2C8B552-25E3-4B42-85DC-7A9DEF74E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4"/>
          <a:stretch/>
        </p:blipFill>
        <p:spPr bwMode="auto">
          <a:xfrm>
            <a:off x="7636252" y="1918781"/>
            <a:ext cx="3907345" cy="30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15521 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5 0.0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14583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456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바스카라의</a:t>
            </a:r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증명 방법</a:t>
            </a: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2A538CB-C214-43D8-A2EB-DCC616F9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1" y="-352204"/>
            <a:ext cx="22504847" cy="8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64011104" descr="DRW0000031c7a65">
            <a:extLst>
              <a:ext uri="{FF2B5EF4-FFF2-40B4-BE49-F238E27FC236}">
                <a16:creationId xmlns:a16="http://schemas.microsoft.com/office/drawing/2014/main" xmlns="" id="{3FB3B7DF-82AB-4EEF-964E-73BFA0C8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57" y="1777543"/>
            <a:ext cx="4125794" cy="39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87586E9C-88C7-49BC-B9D8-EF6F9C81658F}"/>
              </a:ext>
            </a:extLst>
          </p:cNvPr>
          <p:cNvGrpSpPr/>
          <p:nvPr/>
        </p:nvGrpSpPr>
        <p:grpSpPr>
          <a:xfrm>
            <a:off x="4057453" y="3813260"/>
            <a:ext cx="3614966" cy="2078774"/>
            <a:chOff x="4057453" y="3813260"/>
            <a:chExt cx="3614966" cy="2078774"/>
          </a:xfrm>
        </p:grpSpPr>
        <p:sp>
          <p:nvSpPr>
            <p:cNvPr id="6" name="원호 5">
              <a:extLst>
                <a:ext uri="{FF2B5EF4-FFF2-40B4-BE49-F238E27FC236}">
                  <a16:creationId xmlns:a16="http://schemas.microsoft.com/office/drawing/2014/main" xmlns="" id="{7A409E72-0793-4612-A580-70E7E103E962}"/>
                </a:ext>
              </a:extLst>
            </p:cNvPr>
            <p:cNvSpPr/>
            <p:nvPr/>
          </p:nvSpPr>
          <p:spPr>
            <a:xfrm rot="18338693">
              <a:off x="5361031" y="3439068"/>
              <a:ext cx="1076475" cy="2234027"/>
            </a:xfrm>
            <a:prstGeom prst="arc">
              <a:avLst>
                <a:gd name="adj1" fmla="val 16200000"/>
                <a:gd name="adj2" fmla="val 2159519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A59932D1-7C53-4054-9994-1F9A27E9EC2C}"/>
                </a:ext>
              </a:extLst>
            </p:cNvPr>
            <p:cNvGrpSpPr/>
            <p:nvPr/>
          </p:nvGrpSpPr>
          <p:grpSpPr>
            <a:xfrm>
              <a:off x="4057453" y="3813260"/>
              <a:ext cx="3614966" cy="2078774"/>
              <a:chOff x="4057453" y="3813260"/>
              <a:chExt cx="3614966" cy="2078774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xmlns="" id="{CB08F2ED-802F-4BF1-B965-1480AA0EC17F}"/>
                  </a:ext>
                </a:extLst>
              </p:cNvPr>
              <p:cNvSpPr/>
              <p:nvPr/>
            </p:nvSpPr>
            <p:spPr>
              <a:xfrm flipV="1">
                <a:off x="4863112" y="5044630"/>
                <a:ext cx="2610501" cy="698500"/>
              </a:xfrm>
              <a:prstGeom prst="arc">
                <a:avLst>
                  <a:gd name="adj1" fmla="val 15033603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xmlns="" id="{54425FD3-9CEC-4EE6-A4FF-8738FBBD5E2C}"/>
                  </a:ext>
                </a:extLst>
              </p:cNvPr>
              <p:cNvSpPr/>
              <p:nvPr/>
            </p:nvSpPr>
            <p:spPr>
              <a:xfrm flipH="1" flipV="1">
                <a:off x="4102538" y="5021616"/>
                <a:ext cx="2610501" cy="6985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xmlns="" id="{FAB174AC-1F93-4A3B-88D5-6CCA690DF0DD}"/>
                  </a:ext>
                </a:extLst>
              </p:cNvPr>
              <p:cNvSpPr/>
              <p:nvPr/>
            </p:nvSpPr>
            <p:spPr>
              <a:xfrm rot="18338693" flipV="1">
                <a:off x="5998091" y="3310845"/>
                <a:ext cx="698403" cy="2650253"/>
              </a:xfrm>
              <a:prstGeom prst="arc">
                <a:avLst>
                  <a:gd name="adj1" fmla="val 16200000"/>
                  <a:gd name="adj2" fmla="val 19755923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xmlns="" id="{3C54D757-294D-4A48-A684-871DC6680D64}"/>
                  </a:ext>
                </a:extLst>
              </p:cNvPr>
              <p:cNvSpPr/>
              <p:nvPr/>
            </p:nvSpPr>
            <p:spPr>
              <a:xfrm rot="18236503">
                <a:off x="3794459" y="4235044"/>
                <a:ext cx="1530825" cy="737389"/>
              </a:xfrm>
              <a:prstGeom prst="arc">
                <a:avLst>
                  <a:gd name="adj1" fmla="val 17868337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xmlns="" id="{765BE023-E604-4EAF-B55F-5AE7C47F210B}"/>
                  </a:ext>
                </a:extLst>
              </p:cNvPr>
              <p:cNvSpPr/>
              <p:nvPr/>
            </p:nvSpPr>
            <p:spPr>
              <a:xfrm rot="18236503" flipH="1">
                <a:off x="3707406" y="4256983"/>
                <a:ext cx="1722257" cy="834812"/>
              </a:xfrm>
              <a:prstGeom prst="arc">
                <a:avLst>
                  <a:gd name="adj1" fmla="val 17868337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362EFF7-3754-466B-A753-99A0F47F4269}"/>
                  </a:ext>
                </a:extLst>
              </p:cNvPr>
              <p:cNvSpPr txBox="1"/>
              <p:nvPr/>
            </p:nvSpPr>
            <p:spPr>
              <a:xfrm>
                <a:off x="6292138" y="4042161"/>
                <a:ext cx="368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a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C3D66E2-61FA-4011-B974-8D1AA3A4D61F}"/>
                  </a:ext>
                </a:extLst>
              </p:cNvPr>
              <p:cNvSpPr txBox="1"/>
              <p:nvPr/>
            </p:nvSpPr>
            <p:spPr>
              <a:xfrm>
                <a:off x="5580770" y="5491924"/>
                <a:ext cx="368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A4AD8C7-0E09-47AC-913A-F4A5CF9C4D08}"/>
                  </a:ext>
                </a:extLst>
              </p:cNvPr>
              <p:cNvSpPr txBox="1"/>
              <p:nvPr/>
            </p:nvSpPr>
            <p:spPr>
              <a:xfrm>
                <a:off x="4057453" y="4211015"/>
                <a:ext cx="368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b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125402B-312D-470B-8228-7EAB18F5FC21}"/>
                  </a:ext>
                </a:extLst>
              </p:cNvPr>
              <p:cNvSpPr txBox="1"/>
              <p:nvPr/>
            </p:nvSpPr>
            <p:spPr>
              <a:xfrm>
                <a:off x="6457007" y="2662005"/>
                <a:ext cx="4522819" cy="264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𝟒</m:t>
                      </m:r>
                      <m:r>
                        <a:rPr lang="ko-KR" altLang="ko-KR" sz="2800" b="1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ko-KR" sz="2800" b="1" i="1">
                          <a:latin typeface="Cambria Math"/>
                        </a:rPr>
                        <m:t>𝒂𝒃</m:t>
                      </m:r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>
                          <a:latin typeface="Cambria Math"/>
                        </a:rPr>
                        <m:t>𝟐</m:t>
                      </m:r>
                      <m:r>
                        <a:rPr lang="en-US" altLang="ko-KR" sz="2800" b="1" i="1">
                          <a:latin typeface="Cambria Math"/>
                        </a:rPr>
                        <m:t>𝒂𝒃</m:t>
                      </m:r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</a:rPr>
                        <m:t>−</m:t>
                      </m:r>
                      <m:r>
                        <a:rPr lang="en-US" altLang="ko-KR" sz="2800" b="1" i="1">
                          <a:latin typeface="Cambria Math"/>
                        </a:rPr>
                        <m:t>𝟐</m:t>
                      </m:r>
                      <m:r>
                        <a:rPr lang="en-US" altLang="ko-KR" sz="2800" b="1" i="1">
                          <a:latin typeface="Cambria Math"/>
                        </a:rPr>
                        <m:t>𝒂𝒃</m:t>
                      </m:r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en-US" altLang="ko-KR" sz="2800" b="1" i="1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 </a:t>
                </a:r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>
                          <a:latin typeface="Cambria Math"/>
                        </a:rPr>
                        <m:t>∴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ko-KR" altLang="ko-KR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ko-KR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sz="2800" b="1" i="1">
                              <a:latin typeface="Cambria Math"/>
                            </a:rPr>
                            <m:t>=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endParaRPr lang="ko-KR" altLang="en-US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25402B-312D-470B-8228-7EAB18F5F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007" y="2662005"/>
                <a:ext cx="4522819" cy="2642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6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23815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3542 0.00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364011344" descr="EMB0000031c7a69">
            <a:extLst>
              <a:ext uri="{FF2B5EF4-FFF2-40B4-BE49-F238E27FC236}">
                <a16:creationId xmlns:a16="http://schemas.microsoft.com/office/drawing/2014/main" xmlns="" id="{D3065ECA-0922-4248-88B1-BD462894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8" y="1620657"/>
            <a:ext cx="4126184" cy="40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교과서에 나온 증명 방법</a:t>
            </a: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D4AEA0-69BF-48D0-B6BF-5FDDE60F7148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70CEC82B-CB0B-493D-A07B-739573D64826}"/>
              </a:ext>
            </a:extLst>
          </p:cNvPr>
          <p:cNvGrpSpPr/>
          <p:nvPr/>
        </p:nvGrpSpPr>
        <p:grpSpPr>
          <a:xfrm>
            <a:off x="5156717" y="4203888"/>
            <a:ext cx="2818917" cy="1631962"/>
            <a:chOff x="5156717" y="4203888"/>
            <a:chExt cx="2818917" cy="1631962"/>
          </a:xfrm>
        </p:grpSpPr>
        <p:sp>
          <p:nvSpPr>
            <p:cNvPr id="5" name="원호 4">
              <a:extLst>
                <a:ext uri="{FF2B5EF4-FFF2-40B4-BE49-F238E27FC236}">
                  <a16:creationId xmlns:a16="http://schemas.microsoft.com/office/drawing/2014/main" xmlns="" id="{43426A9F-D8D4-411E-97BB-7A9826894696}"/>
                </a:ext>
              </a:extLst>
            </p:cNvPr>
            <p:cNvSpPr/>
            <p:nvPr/>
          </p:nvSpPr>
          <p:spPr>
            <a:xfrm rot="20037758">
              <a:off x="5520570" y="4252115"/>
              <a:ext cx="2057400" cy="7239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원호 23">
              <a:extLst>
                <a:ext uri="{FF2B5EF4-FFF2-40B4-BE49-F238E27FC236}">
                  <a16:creationId xmlns:a16="http://schemas.microsoft.com/office/drawing/2014/main" xmlns="" id="{7EC23AAD-CDB0-4B70-981F-1CCF5721BA82}"/>
                </a:ext>
              </a:extLst>
            </p:cNvPr>
            <p:cNvSpPr/>
            <p:nvPr/>
          </p:nvSpPr>
          <p:spPr>
            <a:xfrm rot="20037758" flipH="1">
              <a:off x="5156717" y="4521680"/>
              <a:ext cx="1994438" cy="938766"/>
            </a:xfrm>
            <a:prstGeom prst="arc">
              <a:avLst>
                <a:gd name="adj1" fmla="val 1651305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원호 24">
              <a:extLst>
                <a:ext uri="{FF2B5EF4-FFF2-40B4-BE49-F238E27FC236}">
                  <a16:creationId xmlns:a16="http://schemas.microsoft.com/office/drawing/2014/main" xmlns="" id="{B56E6105-20B9-486C-BB6B-8186CD86AD06}"/>
                </a:ext>
              </a:extLst>
            </p:cNvPr>
            <p:cNvSpPr/>
            <p:nvPr/>
          </p:nvSpPr>
          <p:spPr>
            <a:xfrm rot="21276493" flipV="1">
              <a:off x="5466097" y="5338207"/>
              <a:ext cx="2057400" cy="34232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원호 25">
              <a:extLst>
                <a:ext uri="{FF2B5EF4-FFF2-40B4-BE49-F238E27FC236}">
                  <a16:creationId xmlns:a16="http://schemas.microsoft.com/office/drawing/2014/main" xmlns="" id="{815973B9-2469-4ED4-92DD-E0B3C582479D}"/>
                </a:ext>
              </a:extLst>
            </p:cNvPr>
            <p:cNvSpPr/>
            <p:nvPr/>
          </p:nvSpPr>
          <p:spPr>
            <a:xfrm rot="21276493" flipH="1" flipV="1">
              <a:off x="5242778" y="5032014"/>
              <a:ext cx="1999221" cy="637206"/>
            </a:xfrm>
            <a:prstGeom prst="arc">
              <a:avLst>
                <a:gd name="adj1" fmla="val 17042102"/>
                <a:gd name="adj2" fmla="val 214955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호 5">
              <a:extLst>
                <a:ext uri="{FF2B5EF4-FFF2-40B4-BE49-F238E27FC236}">
                  <a16:creationId xmlns:a16="http://schemas.microsoft.com/office/drawing/2014/main" xmlns="" id="{966AF03C-65B6-4B58-9C26-3FC6CDAB0A40}"/>
                </a:ext>
              </a:extLst>
            </p:cNvPr>
            <p:cNvSpPr/>
            <p:nvPr/>
          </p:nvSpPr>
          <p:spPr>
            <a:xfrm>
              <a:off x="7315398" y="4229194"/>
              <a:ext cx="462319" cy="93899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원호 27">
              <a:extLst>
                <a:ext uri="{FF2B5EF4-FFF2-40B4-BE49-F238E27FC236}">
                  <a16:creationId xmlns:a16="http://schemas.microsoft.com/office/drawing/2014/main" xmlns="" id="{F02EE5B5-F21B-4FDA-8DA8-12A79F8B3B20}"/>
                </a:ext>
              </a:extLst>
            </p:cNvPr>
            <p:cNvSpPr/>
            <p:nvPr/>
          </p:nvSpPr>
          <p:spPr>
            <a:xfrm flipV="1">
              <a:off x="7315397" y="4564304"/>
              <a:ext cx="462319" cy="80495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7B142AB-D970-41AB-BDD2-235A163FED00}"/>
                </a:ext>
              </a:extLst>
            </p:cNvPr>
            <p:cNvSpPr txBox="1"/>
            <p:nvPr/>
          </p:nvSpPr>
          <p:spPr>
            <a:xfrm>
              <a:off x="5969786" y="4203888"/>
              <a:ext cx="368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3DA41E8-0A89-4858-ABD9-7FD57E9DFCC1}"/>
                </a:ext>
              </a:extLst>
            </p:cNvPr>
            <p:cNvSpPr txBox="1"/>
            <p:nvPr/>
          </p:nvSpPr>
          <p:spPr>
            <a:xfrm>
              <a:off x="6180970" y="5435740"/>
              <a:ext cx="368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1CAFBD9-E57D-4B88-AC49-FA039CC5A380}"/>
                </a:ext>
              </a:extLst>
            </p:cNvPr>
            <p:cNvSpPr txBox="1"/>
            <p:nvPr/>
          </p:nvSpPr>
          <p:spPr>
            <a:xfrm>
              <a:off x="7607334" y="4613745"/>
              <a:ext cx="368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879B837-0193-4E9F-B26D-9666A91DC402}"/>
                  </a:ext>
                </a:extLst>
              </p:cNvPr>
              <p:cNvSpPr txBox="1"/>
              <p:nvPr/>
            </p:nvSpPr>
            <p:spPr>
              <a:xfrm>
                <a:off x="6388481" y="2598327"/>
                <a:ext cx="4715042" cy="264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𝟒</m:t>
                      </m:r>
                      <m:r>
                        <a:rPr lang="ko-KR" altLang="ko-KR" sz="2800" b="1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ko-KR" sz="2800" b="1" i="1">
                          <a:latin typeface="Cambria Math"/>
                        </a:rPr>
                        <m:t>𝒂𝒃</m:t>
                      </m:r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>
                          <a:latin typeface="Cambria Math"/>
                        </a:rPr>
                        <m:t>𝟐</m:t>
                      </m:r>
                      <m:r>
                        <a:rPr lang="en-US" altLang="ko-KR" sz="2800" b="1" i="1">
                          <a:latin typeface="Cambria Math"/>
                        </a:rPr>
                        <m:t>𝒂𝒃</m:t>
                      </m:r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800" b="1" i="1">
                          <a:latin typeface="Cambria Math"/>
                        </a:rPr>
                        <m:t>𝟐</m:t>
                      </m:r>
                      <m:r>
                        <a:rPr lang="en-US" altLang="ko-KR" sz="2800" b="1" i="1">
                          <a:latin typeface="Cambria Math"/>
                        </a:rPr>
                        <m:t>𝒂𝒃</m:t>
                      </m:r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en-US" altLang="ko-KR" sz="2800" b="1" i="1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 </a:t>
                </a:r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>
                          <a:latin typeface="Cambria Math"/>
                        </a:rPr>
                        <m:t>∴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ko-KR" altLang="ko-KR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ko-KR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sz="2800" b="1" i="1">
                              <a:latin typeface="Cambria Math"/>
                            </a:rPr>
                            <m:t>=</m:t>
                          </m:r>
                          <m:r>
                            <a:rPr lang="en-US" altLang="ko-KR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ko-KR" altLang="ko-K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ko-KR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endParaRPr lang="ko-KR" altLang="en-US" sz="2800" b="1" i="1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79B837-0193-4E9F-B26D-9666A91DC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81" y="2598327"/>
                <a:ext cx="4715042" cy="2642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9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0232 L -0.2168 0.0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21966 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6760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수업시간까지 해오기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!(</a:t>
            </a:r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과제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44B09CBE-2075-489C-BF8F-690C3D74F496}"/>
              </a:ext>
            </a:extLst>
          </p:cNvPr>
          <p:cNvSpPr/>
          <p:nvPr/>
        </p:nvSpPr>
        <p:spPr>
          <a:xfrm>
            <a:off x="2063542" y="2490281"/>
            <a:ext cx="8064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</a:t>
            </a:r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수업 복습노트 작성하기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altLang="ko-KR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</a:t>
            </a:r>
            <a:r>
              <a:rPr lang="ko-KR" altLang="en-US" sz="3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정리란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무엇인지 설명하고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정리의 증명방법 정리해보기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543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시간엔 뭘 배울까요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FDE0B8B-8725-4FEB-A195-F76A88C8602D}"/>
              </a:ext>
            </a:extLst>
          </p:cNvPr>
          <p:cNvSpPr/>
          <p:nvPr/>
        </p:nvSpPr>
        <p:spPr>
          <a:xfrm>
            <a:off x="2155650" y="1916866"/>
            <a:ext cx="78806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정리가 다양한 도형에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활용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되는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사례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탐구할 수 있다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/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&amp;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정리와 관련된 여러 유형의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연습문제를 해결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 수 있다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9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91151" y="6670438"/>
            <a:ext cx="468180" cy="112184"/>
            <a:chOff x="5611813" y="2903538"/>
            <a:chExt cx="227012" cy="68263"/>
          </a:xfrm>
        </p:grpSpPr>
        <p:sp>
          <p:nvSpPr>
            <p:cNvPr id="3" name="Freeform 1034"/>
            <p:cNvSpPr>
              <a:spLocks/>
            </p:cNvSpPr>
            <p:nvPr/>
          </p:nvSpPr>
          <p:spPr bwMode="auto">
            <a:xfrm>
              <a:off x="5611813" y="2906713"/>
              <a:ext cx="14288" cy="60325"/>
            </a:xfrm>
            <a:custGeom>
              <a:avLst/>
              <a:gdLst>
                <a:gd name="T0" fmla="*/ 3 w 9"/>
                <a:gd name="T1" fmla="*/ 0 h 38"/>
                <a:gd name="T2" fmla="*/ 3 w 9"/>
                <a:gd name="T3" fmla="*/ 2 h 38"/>
                <a:gd name="T4" fmla="*/ 3 w 9"/>
                <a:gd name="T5" fmla="*/ 3 h 38"/>
                <a:gd name="T6" fmla="*/ 4 w 9"/>
                <a:gd name="T7" fmla="*/ 4 h 38"/>
                <a:gd name="T8" fmla="*/ 9 w 9"/>
                <a:gd name="T9" fmla="*/ 4 h 38"/>
                <a:gd name="T10" fmla="*/ 8 w 9"/>
                <a:gd name="T11" fmla="*/ 12 h 38"/>
                <a:gd name="T12" fmla="*/ 8 w 9"/>
                <a:gd name="T13" fmla="*/ 12 h 38"/>
                <a:gd name="T14" fmla="*/ 7 w 9"/>
                <a:gd name="T15" fmla="*/ 14 h 38"/>
                <a:gd name="T16" fmla="*/ 8 w 9"/>
                <a:gd name="T17" fmla="*/ 14 h 38"/>
                <a:gd name="T18" fmla="*/ 8 w 9"/>
                <a:gd name="T19" fmla="*/ 16 h 38"/>
                <a:gd name="T20" fmla="*/ 4 w 9"/>
                <a:gd name="T21" fmla="*/ 21 h 38"/>
                <a:gd name="T22" fmla="*/ 4 w 9"/>
                <a:gd name="T23" fmla="*/ 21 h 38"/>
                <a:gd name="T24" fmla="*/ 5 w 9"/>
                <a:gd name="T25" fmla="*/ 23 h 38"/>
                <a:gd name="T26" fmla="*/ 8 w 9"/>
                <a:gd name="T27" fmla="*/ 20 h 38"/>
                <a:gd name="T28" fmla="*/ 7 w 9"/>
                <a:gd name="T29" fmla="*/ 27 h 38"/>
                <a:gd name="T30" fmla="*/ 7 w 9"/>
                <a:gd name="T31" fmla="*/ 27 h 38"/>
                <a:gd name="T32" fmla="*/ 7 w 9"/>
                <a:gd name="T33" fmla="*/ 28 h 38"/>
                <a:gd name="T34" fmla="*/ 7 w 9"/>
                <a:gd name="T35" fmla="*/ 28 h 38"/>
                <a:gd name="T36" fmla="*/ 7 w 9"/>
                <a:gd name="T37" fmla="*/ 32 h 38"/>
                <a:gd name="T38" fmla="*/ 3 w 9"/>
                <a:gd name="T39" fmla="*/ 32 h 38"/>
                <a:gd name="T40" fmla="*/ 0 w 9"/>
                <a:gd name="T41" fmla="*/ 33 h 38"/>
                <a:gd name="T42" fmla="*/ 0 w 9"/>
                <a:gd name="T43" fmla="*/ 34 h 38"/>
                <a:gd name="T44" fmla="*/ 0 w 9"/>
                <a:gd name="T45" fmla="*/ 36 h 38"/>
                <a:gd name="T46" fmla="*/ 1 w 9"/>
                <a:gd name="T47" fmla="*/ 38 h 38"/>
                <a:gd name="T48" fmla="*/ 3 w 9"/>
                <a:gd name="T49" fmla="*/ 38 h 38"/>
                <a:gd name="T50" fmla="*/ 1 w 9"/>
                <a:gd name="T51" fmla="*/ 38 h 38"/>
                <a:gd name="T52" fmla="*/ 0 w 9"/>
                <a:gd name="T53" fmla="*/ 37 h 38"/>
                <a:gd name="T54" fmla="*/ 0 w 9"/>
                <a:gd name="T55" fmla="*/ 36 h 38"/>
                <a:gd name="T56" fmla="*/ 1 w 9"/>
                <a:gd name="T57" fmla="*/ 0 h 38"/>
                <a:gd name="T58" fmla="*/ 3 w 9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38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9" y="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Rectangle 1035"/>
            <p:cNvSpPr>
              <a:spLocks noChangeArrowheads="1"/>
            </p:cNvSpPr>
            <p:nvPr/>
          </p:nvSpPr>
          <p:spPr bwMode="auto">
            <a:xfrm>
              <a:off x="5624513" y="29368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36"/>
            <p:cNvSpPr>
              <a:spLocks/>
            </p:cNvSpPr>
            <p:nvPr/>
          </p:nvSpPr>
          <p:spPr bwMode="auto">
            <a:xfrm>
              <a:off x="5616575" y="2903538"/>
              <a:ext cx="219075" cy="15875"/>
            </a:xfrm>
            <a:custGeom>
              <a:avLst/>
              <a:gdLst>
                <a:gd name="T0" fmla="*/ 4 w 138"/>
                <a:gd name="T1" fmla="*/ 0 h 10"/>
                <a:gd name="T2" fmla="*/ 15 w 138"/>
                <a:gd name="T3" fmla="*/ 1 h 10"/>
                <a:gd name="T4" fmla="*/ 26 w 138"/>
                <a:gd name="T5" fmla="*/ 1 h 10"/>
                <a:gd name="T6" fmla="*/ 70 w 138"/>
                <a:gd name="T7" fmla="*/ 1 h 10"/>
                <a:gd name="T8" fmla="*/ 103 w 138"/>
                <a:gd name="T9" fmla="*/ 2 h 10"/>
                <a:gd name="T10" fmla="*/ 136 w 138"/>
                <a:gd name="T11" fmla="*/ 2 h 10"/>
                <a:gd name="T12" fmla="*/ 137 w 138"/>
                <a:gd name="T13" fmla="*/ 4 h 10"/>
                <a:gd name="T14" fmla="*/ 138 w 138"/>
                <a:gd name="T15" fmla="*/ 4 h 10"/>
                <a:gd name="T16" fmla="*/ 137 w 138"/>
                <a:gd name="T17" fmla="*/ 4 h 10"/>
                <a:gd name="T18" fmla="*/ 134 w 138"/>
                <a:gd name="T19" fmla="*/ 4 h 10"/>
                <a:gd name="T20" fmla="*/ 133 w 138"/>
                <a:gd name="T21" fmla="*/ 5 h 10"/>
                <a:gd name="T22" fmla="*/ 133 w 138"/>
                <a:gd name="T23" fmla="*/ 6 h 10"/>
                <a:gd name="T24" fmla="*/ 133 w 138"/>
                <a:gd name="T25" fmla="*/ 10 h 10"/>
                <a:gd name="T26" fmla="*/ 117 w 138"/>
                <a:gd name="T27" fmla="*/ 9 h 10"/>
                <a:gd name="T28" fmla="*/ 117 w 138"/>
                <a:gd name="T29" fmla="*/ 9 h 10"/>
                <a:gd name="T30" fmla="*/ 116 w 138"/>
                <a:gd name="T31" fmla="*/ 9 h 10"/>
                <a:gd name="T32" fmla="*/ 116 w 138"/>
                <a:gd name="T33" fmla="*/ 9 h 10"/>
                <a:gd name="T34" fmla="*/ 106 w 138"/>
                <a:gd name="T35" fmla="*/ 9 h 10"/>
                <a:gd name="T36" fmla="*/ 104 w 138"/>
                <a:gd name="T37" fmla="*/ 9 h 10"/>
                <a:gd name="T38" fmla="*/ 104 w 138"/>
                <a:gd name="T39" fmla="*/ 9 h 10"/>
                <a:gd name="T40" fmla="*/ 103 w 138"/>
                <a:gd name="T41" fmla="*/ 9 h 10"/>
                <a:gd name="T42" fmla="*/ 94 w 138"/>
                <a:gd name="T43" fmla="*/ 9 h 10"/>
                <a:gd name="T44" fmla="*/ 93 w 138"/>
                <a:gd name="T45" fmla="*/ 9 h 10"/>
                <a:gd name="T46" fmla="*/ 93 w 138"/>
                <a:gd name="T47" fmla="*/ 9 h 10"/>
                <a:gd name="T48" fmla="*/ 91 w 138"/>
                <a:gd name="T49" fmla="*/ 9 h 10"/>
                <a:gd name="T50" fmla="*/ 81 w 138"/>
                <a:gd name="T51" fmla="*/ 9 h 10"/>
                <a:gd name="T52" fmla="*/ 79 w 138"/>
                <a:gd name="T53" fmla="*/ 9 h 10"/>
                <a:gd name="T54" fmla="*/ 79 w 138"/>
                <a:gd name="T55" fmla="*/ 9 h 10"/>
                <a:gd name="T56" fmla="*/ 79 w 138"/>
                <a:gd name="T57" fmla="*/ 9 h 10"/>
                <a:gd name="T58" fmla="*/ 70 w 138"/>
                <a:gd name="T59" fmla="*/ 9 h 10"/>
                <a:gd name="T60" fmla="*/ 70 w 138"/>
                <a:gd name="T61" fmla="*/ 8 h 10"/>
                <a:gd name="T62" fmla="*/ 69 w 138"/>
                <a:gd name="T63" fmla="*/ 8 h 10"/>
                <a:gd name="T64" fmla="*/ 66 w 138"/>
                <a:gd name="T65" fmla="*/ 9 h 10"/>
                <a:gd name="T66" fmla="*/ 24 w 138"/>
                <a:gd name="T67" fmla="*/ 8 h 10"/>
                <a:gd name="T68" fmla="*/ 24 w 138"/>
                <a:gd name="T69" fmla="*/ 8 h 10"/>
                <a:gd name="T70" fmla="*/ 24 w 138"/>
                <a:gd name="T71" fmla="*/ 6 h 10"/>
                <a:gd name="T72" fmla="*/ 23 w 138"/>
                <a:gd name="T73" fmla="*/ 6 h 10"/>
                <a:gd name="T74" fmla="*/ 21 w 138"/>
                <a:gd name="T75" fmla="*/ 8 h 10"/>
                <a:gd name="T76" fmla="*/ 15 w 138"/>
                <a:gd name="T77" fmla="*/ 8 h 10"/>
                <a:gd name="T78" fmla="*/ 15 w 138"/>
                <a:gd name="T79" fmla="*/ 8 h 10"/>
                <a:gd name="T80" fmla="*/ 15 w 138"/>
                <a:gd name="T81" fmla="*/ 6 h 10"/>
                <a:gd name="T82" fmla="*/ 14 w 138"/>
                <a:gd name="T83" fmla="*/ 6 h 10"/>
                <a:gd name="T84" fmla="*/ 11 w 138"/>
                <a:gd name="T85" fmla="*/ 8 h 10"/>
                <a:gd name="T86" fmla="*/ 6 w 138"/>
                <a:gd name="T87" fmla="*/ 6 h 10"/>
                <a:gd name="T88" fmla="*/ 1 w 138"/>
                <a:gd name="T89" fmla="*/ 6 h 10"/>
                <a:gd name="T90" fmla="*/ 0 w 138"/>
                <a:gd name="T91" fmla="*/ 5 h 10"/>
                <a:gd name="T92" fmla="*/ 0 w 138"/>
                <a:gd name="T93" fmla="*/ 4 h 10"/>
                <a:gd name="T94" fmla="*/ 0 w 138"/>
                <a:gd name="T95" fmla="*/ 2 h 10"/>
                <a:gd name="T96" fmla="*/ 0 w 138"/>
                <a:gd name="T97" fmla="*/ 2 h 10"/>
                <a:gd name="T98" fmla="*/ 0 w 138"/>
                <a:gd name="T99" fmla="*/ 1 h 10"/>
                <a:gd name="T100" fmla="*/ 0 w 138"/>
                <a:gd name="T101" fmla="*/ 1 h 10"/>
                <a:gd name="T102" fmla="*/ 0 w 138"/>
                <a:gd name="T103" fmla="*/ 0 h 10"/>
                <a:gd name="T104" fmla="*/ 1 w 138"/>
                <a:gd name="T105" fmla="*/ 0 h 10"/>
                <a:gd name="T106" fmla="*/ 4 w 138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0">
                  <a:moveTo>
                    <a:pt x="4" y="0"/>
                  </a:moveTo>
                  <a:lnTo>
                    <a:pt x="15" y="1"/>
                  </a:lnTo>
                  <a:lnTo>
                    <a:pt x="26" y="1"/>
                  </a:lnTo>
                  <a:lnTo>
                    <a:pt x="70" y="1"/>
                  </a:lnTo>
                  <a:lnTo>
                    <a:pt x="103" y="2"/>
                  </a:lnTo>
                  <a:lnTo>
                    <a:pt x="136" y="2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10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6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37"/>
            <p:cNvSpPr>
              <a:spLocks/>
            </p:cNvSpPr>
            <p:nvPr/>
          </p:nvSpPr>
          <p:spPr bwMode="auto">
            <a:xfrm>
              <a:off x="5826125" y="2909888"/>
              <a:ext cx="12700" cy="57150"/>
            </a:xfrm>
            <a:custGeom>
              <a:avLst/>
              <a:gdLst>
                <a:gd name="T0" fmla="*/ 5 w 8"/>
                <a:gd name="T1" fmla="*/ 0 h 36"/>
                <a:gd name="T2" fmla="*/ 6 w 8"/>
                <a:gd name="T3" fmla="*/ 0 h 36"/>
                <a:gd name="T4" fmla="*/ 6 w 8"/>
                <a:gd name="T5" fmla="*/ 0 h 36"/>
                <a:gd name="T6" fmla="*/ 6 w 8"/>
                <a:gd name="T7" fmla="*/ 0 h 36"/>
                <a:gd name="T8" fmla="*/ 8 w 8"/>
                <a:gd name="T9" fmla="*/ 1 h 36"/>
                <a:gd name="T10" fmla="*/ 8 w 8"/>
                <a:gd name="T11" fmla="*/ 2 h 36"/>
                <a:gd name="T12" fmla="*/ 8 w 8"/>
                <a:gd name="T13" fmla="*/ 19 h 36"/>
                <a:gd name="T14" fmla="*/ 6 w 8"/>
                <a:gd name="T15" fmla="*/ 35 h 36"/>
                <a:gd name="T16" fmla="*/ 6 w 8"/>
                <a:gd name="T17" fmla="*/ 36 h 36"/>
                <a:gd name="T18" fmla="*/ 6 w 8"/>
                <a:gd name="T19" fmla="*/ 35 h 36"/>
                <a:gd name="T20" fmla="*/ 5 w 8"/>
                <a:gd name="T21" fmla="*/ 34 h 36"/>
                <a:gd name="T22" fmla="*/ 4 w 8"/>
                <a:gd name="T23" fmla="*/ 32 h 36"/>
                <a:gd name="T24" fmla="*/ 2 w 8"/>
                <a:gd name="T25" fmla="*/ 31 h 36"/>
                <a:gd name="T26" fmla="*/ 0 w 8"/>
                <a:gd name="T27" fmla="*/ 31 h 36"/>
                <a:gd name="T28" fmla="*/ 1 w 8"/>
                <a:gd name="T29" fmla="*/ 14 h 36"/>
                <a:gd name="T30" fmla="*/ 2 w 8"/>
                <a:gd name="T31" fmla="*/ 12 h 36"/>
                <a:gd name="T32" fmla="*/ 2 w 8"/>
                <a:gd name="T33" fmla="*/ 10 h 36"/>
                <a:gd name="T34" fmla="*/ 1 w 8"/>
                <a:gd name="T35" fmla="*/ 10 h 36"/>
                <a:gd name="T36" fmla="*/ 1 w 8"/>
                <a:gd name="T37" fmla="*/ 10 h 36"/>
                <a:gd name="T38" fmla="*/ 1 w 8"/>
                <a:gd name="T39" fmla="*/ 6 h 36"/>
                <a:gd name="T40" fmla="*/ 1 w 8"/>
                <a:gd name="T41" fmla="*/ 2 h 36"/>
                <a:gd name="T42" fmla="*/ 1 w 8"/>
                <a:gd name="T43" fmla="*/ 1 h 36"/>
                <a:gd name="T44" fmla="*/ 2 w 8"/>
                <a:gd name="T45" fmla="*/ 0 h 36"/>
                <a:gd name="T46" fmla="*/ 5 w 8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36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9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038"/>
            <p:cNvSpPr>
              <a:spLocks/>
            </p:cNvSpPr>
            <p:nvPr/>
          </p:nvSpPr>
          <p:spPr bwMode="auto">
            <a:xfrm>
              <a:off x="5611813" y="2957513"/>
              <a:ext cx="223838" cy="14288"/>
            </a:xfrm>
            <a:custGeom>
              <a:avLst/>
              <a:gdLst>
                <a:gd name="T0" fmla="*/ 16 w 141"/>
                <a:gd name="T1" fmla="*/ 0 h 9"/>
                <a:gd name="T2" fmla="*/ 24 w 141"/>
                <a:gd name="T3" fmla="*/ 0 h 9"/>
                <a:gd name="T4" fmla="*/ 25 w 141"/>
                <a:gd name="T5" fmla="*/ 0 h 9"/>
                <a:gd name="T6" fmla="*/ 26 w 141"/>
                <a:gd name="T7" fmla="*/ 0 h 9"/>
                <a:gd name="T8" fmla="*/ 55 w 141"/>
                <a:gd name="T9" fmla="*/ 0 h 9"/>
                <a:gd name="T10" fmla="*/ 55 w 141"/>
                <a:gd name="T11" fmla="*/ 0 h 9"/>
                <a:gd name="T12" fmla="*/ 55 w 141"/>
                <a:gd name="T13" fmla="*/ 1 h 9"/>
                <a:gd name="T14" fmla="*/ 55 w 141"/>
                <a:gd name="T15" fmla="*/ 2 h 9"/>
                <a:gd name="T16" fmla="*/ 56 w 141"/>
                <a:gd name="T17" fmla="*/ 2 h 9"/>
                <a:gd name="T18" fmla="*/ 59 w 141"/>
                <a:gd name="T19" fmla="*/ 0 h 9"/>
                <a:gd name="T20" fmla="*/ 64 w 141"/>
                <a:gd name="T21" fmla="*/ 0 h 9"/>
                <a:gd name="T22" fmla="*/ 79 w 141"/>
                <a:gd name="T23" fmla="*/ 1 h 9"/>
                <a:gd name="T24" fmla="*/ 80 w 141"/>
                <a:gd name="T25" fmla="*/ 1 h 9"/>
                <a:gd name="T26" fmla="*/ 80 w 141"/>
                <a:gd name="T27" fmla="*/ 1 h 9"/>
                <a:gd name="T28" fmla="*/ 135 w 141"/>
                <a:gd name="T29" fmla="*/ 1 h 9"/>
                <a:gd name="T30" fmla="*/ 137 w 141"/>
                <a:gd name="T31" fmla="*/ 1 h 9"/>
                <a:gd name="T32" fmla="*/ 139 w 141"/>
                <a:gd name="T33" fmla="*/ 2 h 9"/>
                <a:gd name="T34" fmla="*/ 140 w 141"/>
                <a:gd name="T35" fmla="*/ 4 h 9"/>
                <a:gd name="T36" fmla="*/ 141 w 141"/>
                <a:gd name="T37" fmla="*/ 5 h 9"/>
                <a:gd name="T38" fmla="*/ 141 w 141"/>
                <a:gd name="T39" fmla="*/ 6 h 9"/>
                <a:gd name="T40" fmla="*/ 141 w 141"/>
                <a:gd name="T41" fmla="*/ 6 h 9"/>
                <a:gd name="T42" fmla="*/ 140 w 141"/>
                <a:gd name="T43" fmla="*/ 6 h 9"/>
                <a:gd name="T44" fmla="*/ 140 w 141"/>
                <a:gd name="T45" fmla="*/ 8 h 9"/>
                <a:gd name="T46" fmla="*/ 137 w 141"/>
                <a:gd name="T47" fmla="*/ 9 h 9"/>
                <a:gd name="T48" fmla="*/ 67 w 141"/>
                <a:gd name="T49" fmla="*/ 8 h 9"/>
                <a:gd name="T50" fmla="*/ 26 w 141"/>
                <a:gd name="T51" fmla="*/ 6 h 9"/>
                <a:gd name="T52" fmla="*/ 14 w 141"/>
                <a:gd name="T53" fmla="*/ 6 h 9"/>
                <a:gd name="T54" fmla="*/ 4 w 141"/>
                <a:gd name="T55" fmla="*/ 6 h 9"/>
                <a:gd name="T56" fmla="*/ 3 w 141"/>
                <a:gd name="T57" fmla="*/ 6 h 9"/>
                <a:gd name="T58" fmla="*/ 3 w 141"/>
                <a:gd name="T59" fmla="*/ 6 h 9"/>
                <a:gd name="T60" fmla="*/ 1 w 141"/>
                <a:gd name="T61" fmla="*/ 6 h 9"/>
                <a:gd name="T62" fmla="*/ 0 w 141"/>
                <a:gd name="T63" fmla="*/ 4 h 9"/>
                <a:gd name="T64" fmla="*/ 0 w 141"/>
                <a:gd name="T65" fmla="*/ 2 h 9"/>
                <a:gd name="T66" fmla="*/ 0 w 141"/>
                <a:gd name="T67" fmla="*/ 1 h 9"/>
                <a:gd name="T68" fmla="*/ 3 w 141"/>
                <a:gd name="T69" fmla="*/ 0 h 9"/>
                <a:gd name="T70" fmla="*/ 7 w 141"/>
                <a:gd name="T71" fmla="*/ 0 h 9"/>
                <a:gd name="T72" fmla="*/ 16 w 141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9">
                  <a:moveTo>
                    <a:pt x="16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2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67" y="8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39"/>
            <p:cNvSpPr>
              <a:spLocks/>
            </p:cNvSpPr>
            <p:nvPr/>
          </p:nvSpPr>
          <p:spPr bwMode="auto">
            <a:xfrm>
              <a:off x="5618163" y="2913063"/>
              <a:ext cx="211138" cy="47625"/>
            </a:xfrm>
            <a:custGeom>
              <a:avLst/>
              <a:gdLst>
                <a:gd name="T0" fmla="*/ 10 w 133"/>
                <a:gd name="T1" fmla="*/ 6 h 30"/>
                <a:gd name="T2" fmla="*/ 12 w 133"/>
                <a:gd name="T3" fmla="*/ 8 h 30"/>
                <a:gd name="T4" fmla="*/ 23 w 133"/>
                <a:gd name="T5" fmla="*/ 2 h 30"/>
                <a:gd name="T6" fmla="*/ 22 w 133"/>
                <a:gd name="T7" fmla="*/ 10 h 30"/>
                <a:gd name="T8" fmla="*/ 25 w 133"/>
                <a:gd name="T9" fmla="*/ 11 h 30"/>
                <a:gd name="T10" fmla="*/ 14 w 133"/>
                <a:gd name="T11" fmla="*/ 21 h 30"/>
                <a:gd name="T12" fmla="*/ 16 w 133"/>
                <a:gd name="T13" fmla="*/ 21 h 30"/>
                <a:gd name="T14" fmla="*/ 46 w 133"/>
                <a:gd name="T15" fmla="*/ 3 h 30"/>
                <a:gd name="T16" fmla="*/ 31 w 133"/>
                <a:gd name="T17" fmla="*/ 16 h 30"/>
                <a:gd name="T18" fmla="*/ 25 w 133"/>
                <a:gd name="T19" fmla="*/ 25 h 30"/>
                <a:gd name="T20" fmla="*/ 58 w 133"/>
                <a:gd name="T21" fmla="*/ 4 h 30"/>
                <a:gd name="T22" fmla="*/ 65 w 133"/>
                <a:gd name="T23" fmla="*/ 3 h 30"/>
                <a:gd name="T24" fmla="*/ 63 w 133"/>
                <a:gd name="T25" fmla="*/ 10 h 30"/>
                <a:gd name="T26" fmla="*/ 50 w 133"/>
                <a:gd name="T27" fmla="*/ 21 h 30"/>
                <a:gd name="T28" fmla="*/ 47 w 133"/>
                <a:gd name="T29" fmla="*/ 24 h 30"/>
                <a:gd name="T30" fmla="*/ 78 w 133"/>
                <a:gd name="T31" fmla="*/ 3 h 30"/>
                <a:gd name="T32" fmla="*/ 63 w 133"/>
                <a:gd name="T33" fmla="*/ 19 h 30"/>
                <a:gd name="T34" fmla="*/ 92 w 133"/>
                <a:gd name="T35" fmla="*/ 3 h 30"/>
                <a:gd name="T36" fmla="*/ 75 w 133"/>
                <a:gd name="T37" fmla="*/ 20 h 30"/>
                <a:gd name="T38" fmla="*/ 105 w 133"/>
                <a:gd name="T39" fmla="*/ 3 h 30"/>
                <a:gd name="T40" fmla="*/ 102 w 133"/>
                <a:gd name="T41" fmla="*/ 11 h 30"/>
                <a:gd name="T42" fmla="*/ 116 w 133"/>
                <a:gd name="T43" fmla="*/ 4 h 30"/>
                <a:gd name="T44" fmla="*/ 94 w 133"/>
                <a:gd name="T45" fmla="*/ 24 h 30"/>
                <a:gd name="T46" fmla="*/ 127 w 133"/>
                <a:gd name="T47" fmla="*/ 6 h 30"/>
                <a:gd name="T48" fmla="*/ 107 w 133"/>
                <a:gd name="T49" fmla="*/ 24 h 30"/>
                <a:gd name="T50" fmla="*/ 133 w 133"/>
                <a:gd name="T51" fmla="*/ 8 h 30"/>
                <a:gd name="T52" fmla="*/ 123 w 133"/>
                <a:gd name="T53" fmla="*/ 21 h 30"/>
                <a:gd name="T54" fmla="*/ 118 w 133"/>
                <a:gd name="T55" fmla="*/ 25 h 30"/>
                <a:gd name="T56" fmla="*/ 128 w 133"/>
                <a:gd name="T57" fmla="*/ 21 h 30"/>
                <a:gd name="T58" fmla="*/ 127 w 133"/>
                <a:gd name="T59" fmla="*/ 29 h 30"/>
                <a:gd name="T60" fmla="*/ 124 w 133"/>
                <a:gd name="T61" fmla="*/ 25 h 30"/>
                <a:gd name="T62" fmla="*/ 115 w 133"/>
                <a:gd name="T63" fmla="*/ 29 h 30"/>
                <a:gd name="T64" fmla="*/ 126 w 133"/>
                <a:gd name="T65" fmla="*/ 17 h 30"/>
                <a:gd name="T66" fmla="*/ 130 w 133"/>
                <a:gd name="T67" fmla="*/ 12 h 30"/>
                <a:gd name="T68" fmla="*/ 102 w 133"/>
                <a:gd name="T69" fmla="*/ 29 h 30"/>
                <a:gd name="T70" fmla="*/ 116 w 133"/>
                <a:gd name="T71" fmla="*/ 15 h 30"/>
                <a:gd name="T72" fmla="*/ 90 w 133"/>
                <a:gd name="T73" fmla="*/ 29 h 30"/>
                <a:gd name="T74" fmla="*/ 105 w 133"/>
                <a:gd name="T75" fmla="*/ 12 h 30"/>
                <a:gd name="T76" fmla="*/ 112 w 133"/>
                <a:gd name="T77" fmla="*/ 6 h 30"/>
                <a:gd name="T78" fmla="*/ 97 w 133"/>
                <a:gd name="T79" fmla="*/ 16 h 30"/>
                <a:gd name="T80" fmla="*/ 75 w 133"/>
                <a:gd name="T81" fmla="*/ 28 h 30"/>
                <a:gd name="T82" fmla="*/ 98 w 133"/>
                <a:gd name="T83" fmla="*/ 8 h 30"/>
                <a:gd name="T84" fmla="*/ 82 w 133"/>
                <a:gd name="T85" fmla="*/ 17 h 30"/>
                <a:gd name="T86" fmla="*/ 69 w 133"/>
                <a:gd name="T87" fmla="*/ 21 h 30"/>
                <a:gd name="T88" fmla="*/ 55 w 133"/>
                <a:gd name="T89" fmla="*/ 28 h 30"/>
                <a:gd name="T90" fmla="*/ 51 w 133"/>
                <a:gd name="T91" fmla="*/ 28 h 30"/>
                <a:gd name="T92" fmla="*/ 43 w 133"/>
                <a:gd name="T93" fmla="*/ 28 h 30"/>
                <a:gd name="T94" fmla="*/ 61 w 133"/>
                <a:gd name="T95" fmla="*/ 8 h 30"/>
                <a:gd name="T96" fmla="*/ 63 w 133"/>
                <a:gd name="T97" fmla="*/ 6 h 30"/>
                <a:gd name="T98" fmla="*/ 30 w 133"/>
                <a:gd name="T99" fmla="*/ 27 h 30"/>
                <a:gd name="T100" fmla="*/ 22 w 133"/>
                <a:gd name="T101" fmla="*/ 28 h 30"/>
                <a:gd name="T102" fmla="*/ 31 w 133"/>
                <a:gd name="T103" fmla="*/ 13 h 30"/>
                <a:gd name="T104" fmla="*/ 39 w 133"/>
                <a:gd name="T105" fmla="*/ 7 h 30"/>
                <a:gd name="T106" fmla="*/ 18 w 133"/>
                <a:gd name="T107" fmla="*/ 16 h 30"/>
                <a:gd name="T108" fmla="*/ 3 w 133"/>
                <a:gd name="T109" fmla="*/ 24 h 30"/>
                <a:gd name="T110" fmla="*/ 14 w 133"/>
                <a:gd name="T111" fmla="*/ 12 h 30"/>
                <a:gd name="T112" fmla="*/ 20 w 133"/>
                <a:gd name="T113" fmla="*/ 4 h 30"/>
                <a:gd name="T114" fmla="*/ 0 w 133"/>
                <a:gd name="T115" fmla="*/ 17 h 30"/>
                <a:gd name="T116" fmla="*/ 8 w 133"/>
                <a:gd name="T117" fmla="*/ 7 h 30"/>
                <a:gd name="T118" fmla="*/ 4 w 133"/>
                <a:gd name="T1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30">
                  <a:moveTo>
                    <a:pt x="13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6" y="21"/>
                  </a:lnTo>
                  <a:lnTo>
                    <a:pt x="13" y="16"/>
                  </a:lnTo>
                  <a:lnTo>
                    <a:pt x="22" y="10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52" y="11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3" y="10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64" y="1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1" y="11"/>
                  </a:lnTo>
                  <a:lnTo>
                    <a:pt x="63" y="19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4"/>
                  </a:lnTo>
                  <a:lnTo>
                    <a:pt x="88" y="10"/>
                  </a:lnTo>
                  <a:lnTo>
                    <a:pt x="81" y="16"/>
                  </a:lnTo>
                  <a:lnTo>
                    <a:pt x="75" y="20"/>
                  </a:lnTo>
                  <a:lnTo>
                    <a:pt x="89" y="1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93" y="16"/>
                  </a:lnTo>
                  <a:lnTo>
                    <a:pt x="78" y="27"/>
                  </a:lnTo>
                  <a:lnTo>
                    <a:pt x="90" y="19"/>
                  </a:lnTo>
                  <a:lnTo>
                    <a:pt x="102" y="1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3" y="16"/>
                  </a:lnTo>
                  <a:lnTo>
                    <a:pt x="101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109" y="1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20" y="13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5" y="1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2" y="12"/>
                  </a:lnTo>
                  <a:lnTo>
                    <a:pt x="128" y="16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7" y="29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2" y="25"/>
                  </a:lnTo>
                  <a:lnTo>
                    <a:pt x="120" y="27"/>
                  </a:lnTo>
                  <a:lnTo>
                    <a:pt x="118" y="28"/>
                  </a:lnTo>
                  <a:lnTo>
                    <a:pt x="116" y="28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23"/>
                  </a:lnTo>
                  <a:lnTo>
                    <a:pt x="126" y="17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7" y="23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3" y="8"/>
                  </a:lnTo>
                  <a:lnTo>
                    <a:pt x="107" y="19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94" y="21"/>
                  </a:lnTo>
                  <a:lnTo>
                    <a:pt x="99" y="17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97" y="16"/>
                  </a:lnTo>
                  <a:lnTo>
                    <a:pt x="88" y="24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1" y="23"/>
                  </a:lnTo>
                  <a:lnTo>
                    <a:pt x="89" y="17"/>
                  </a:lnTo>
                  <a:lnTo>
                    <a:pt x="94" y="13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21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9" y="7"/>
                  </a:lnTo>
                  <a:lnTo>
                    <a:pt x="55" y="28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9" y="20"/>
                  </a:lnTo>
                  <a:lnTo>
                    <a:pt x="65" y="13"/>
                  </a:lnTo>
                  <a:lnTo>
                    <a:pt x="55" y="20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1" y="19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46" y="1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25" y="1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11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1533735" y="2946095"/>
            <a:ext cx="451980" cy="372155"/>
            <a:chOff x="5867400" y="2209801"/>
            <a:chExt cx="206376" cy="190500"/>
          </a:xfrm>
        </p:grpSpPr>
        <p:sp>
          <p:nvSpPr>
            <p:cNvPr id="10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1236434" y="5771483"/>
            <a:ext cx="165100" cy="180975"/>
            <a:chOff x="5824538" y="2535238"/>
            <a:chExt cx="165100" cy="180975"/>
          </a:xfrm>
        </p:grpSpPr>
        <p:sp>
          <p:nvSpPr>
            <p:cNvPr id="31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1462120" y="3543058"/>
            <a:ext cx="624886" cy="658098"/>
            <a:chOff x="4400020" y="552716"/>
            <a:chExt cx="266700" cy="244475"/>
          </a:xfrm>
        </p:grpSpPr>
        <p:sp>
          <p:nvSpPr>
            <p:cNvPr id="52" name="Freeform 848"/>
            <p:cNvSpPr>
              <a:spLocks noEditPoints="1"/>
            </p:cNvSpPr>
            <p:nvPr/>
          </p:nvSpPr>
          <p:spPr bwMode="auto">
            <a:xfrm>
              <a:off x="4493683" y="552716"/>
              <a:ext cx="76200" cy="74613"/>
            </a:xfrm>
            <a:custGeom>
              <a:avLst/>
              <a:gdLst>
                <a:gd name="T0" fmla="*/ 24 w 48"/>
                <a:gd name="T1" fmla="*/ 7 h 47"/>
                <a:gd name="T2" fmla="*/ 14 w 48"/>
                <a:gd name="T3" fmla="*/ 9 h 47"/>
                <a:gd name="T4" fmla="*/ 9 w 48"/>
                <a:gd name="T5" fmla="*/ 14 h 47"/>
                <a:gd name="T6" fmla="*/ 7 w 48"/>
                <a:gd name="T7" fmla="*/ 22 h 47"/>
                <a:gd name="T8" fmla="*/ 8 w 48"/>
                <a:gd name="T9" fmla="*/ 30 h 47"/>
                <a:gd name="T10" fmla="*/ 13 w 48"/>
                <a:gd name="T11" fmla="*/ 37 h 47"/>
                <a:gd name="T12" fmla="*/ 21 w 48"/>
                <a:gd name="T13" fmla="*/ 41 h 47"/>
                <a:gd name="T14" fmla="*/ 26 w 48"/>
                <a:gd name="T15" fmla="*/ 39 h 47"/>
                <a:gd name="T16" fmla="*/ 30 w 48"/>
                <a:gd name="T17" fmla="*/ 38 h 47"/>
                <a:gd name="T18" fmla="*/ 34 w 48"/>
                <a:gd name="T19" fmla="*/ 37 h 47"/>
                <a:gd name="T20" fmla="*/ 38 w 48"/>
                <a:gd name="T21" fmla="*/ 33 h 47"/>
                <a:gd name="T22" fmla="*/ 39 w 48"/>
                <a:gd name="T23" fmla="*/ 29 h 47"/>
                <a:gd name="T24" fmla="*/ 41 w 48"/>
                <a:gd name="T25" fmla="*/ 25 h 47"/>
                <a:gd name="T26" fmla="*/ 41 w 48"/>
                <a:gd name="T27" fmla="*/ 20 h 47"/>
                <a:gd name="T28" fmla="*/ 39 w 48"/>
                <a:gd name="T29" fmla="*/ 16 h 47"/>
                <a:gd name="T30" fmla="*/ 37 w 48"/>
                <a:gd name="T31" fmla="*/ 12 h 47"/>
                <a:gd name="T32" fmla="*/ 33 w 48"/>
                <a:gd name="T33" fmla="*/ 9 h 47"/>
                <a:gd name="T34" fmla="*/ 29 w 48"/>
                <a:gd name="T35" fmla="*/ 8 h 47"/>
                <a:gd name="T36" fmla="*/ 24 w 48"/>
                <a:gd name="T37" fmla="*/ 7 h 47"/>
                <a:gd name="T38" fmla="*/ 28 w 48"/>
                <a:gd name="T39" fmla="*/ 0 h 47"/>
                <a:gd name="T40" fmla="*/ 39 w 48"/>
                <a:gd name="T41" fmla="*/ 4 h 47"/>
                <a:gd name="T42" fmla="*/ 46 w 48"/>
                <a:gd name="T43" fmla="*/ 13 h 47"/>
                <a:gd name="T44" fmla="*/ 48 w 48"/>
                <a:gd name="T45" fmla="*/ 25 h 47"/>
                <a:gd name="T46" fmla="*/ 43 w 48"/>
                <a:gd name="T47" fmla="*/ 37 h 47"/>
                <a:gd name="T48" fmla="*/ 33 w 48"/>
                <a:gd name="T49" fmla="*/ 45 h 47"/>
                <a:gd name="T50" fmla="*/ 21 w 48"/>
                <a:gd name="T51" fmla="*/ 47 h 47"/>
                <a:gd name="T52" fmla="*/ 20 w 48"/>
                <a:gd name="T53" fmla="*/ 47 h 47"/>
                <a:gd name="T54" fmla="*/ 9 w 48"/>
                <a:gd name="T55" fmla="*/ 43 h 47"/>
                <a:gd name="T56" fmla="*/ 3 w 48"/>
                <a:gd name="T57" fmla="*/ 35 h 47"/>
                <a:gd name="T58" fmla="*/ 0 w 48"/>
                <a:gd name="T59" fmla="*/ 25 h 47"/>
                <a:gd name="T60" fmla="*/ 1 w 48"/>
                <a:gd name="T61" fmla="*/ 16 h 47"/>
                <a:gd name="T62" fmla="*/ 7 w 48"/>
                <a:gd name="T63" fmla="*/ 7 h 47"/>
                <a:gd name="T64" fmla="*/ 16 w 48"/>
                <a:gd name="T65" fmla="*/ 1 h 47"/>
                <a:gd name="T66" fmla="*/ 28 w 48"/>
                <a:gd name="T6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4" y="7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21" y="41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7"/>
                  </a:lnTo>
                  <a:close/>
                  <a:moveTo>
                    <a:pt x="28" y="0"/>
                  </a:moveTo>
                  <a:lnTo>
                    <a:pt x="39" y="4"/>
                  </a:lnTo>
                  <a:lnTo>
                    <a:pt x="46" y="13"/>
                  </a:lnTo>
                  <a:lnTo>
                    <a:pt x="48" y="25"/>
                  </a:lnTo>
                  <a:lnTo>
                    <a:pt x="43" y="37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849"/>
            <p:cNvSpPr>
              <a:spLocks noEditPoints="1"/>
            </p:cNvSpPr>
            <p:nvPr/>
          </p:nvSpPr>
          <p:spPr bwMode="auto">
            <a:xfrm>
              <a:off x="4400020" y="646378"/>
              <a:ext cx="266700" cy="69850"/>
            </a:xfrm>
            <a:custGeom>
              <a:avLst/>
              <a:gdLst>
                <a:gd name="T0" fmla="*/ 88 w 168"/>
                <a:gd name="T1" fmla="*/ 6 h 44"/>
                <a:gd name="T2" fmla="*/ 7 w 168"/>
                <a:gd name="T3" fmla="*/ 8 h 44"/>
                <a:gd name="T4" fmla="*/ 8 w 168"/>
                <a:gd name="T5" fmla="*/ 33 h 44"/>
                <a:gd name="T6" fmla="*/ 84 w 168"/>
                <a:gd name="T7" fmla="*/ 35 h 44"/>
                <a:gd name="T8" fmla="*/ 161 w 168"/>
                <a:gd name="T9" fmla="*/ 38 h 44"/>
                <a:gd name="T10" fmla="*/ 161 w 168"/>
                <a:gd name="T11" fmla="*/ 12 h 44"/>
                <a:gd name="T12" fmla="*/ 125 w 168"/>
                <a:gd name="T13" fmla="*/ 8 h 44"/>
                <a:gd name="T14" fmla="*/ 88 w 168"/>
                <a:gd name="T15" fmla="*/ 6 h 44"/>
                <a:gd name="T16" fmla="*/ 50 w 168"/>
                <a:gd name="T17" fmla="*/ 0 h 44"/>
                <a:gd name="T18" fmla="*/ 97 w 168"/>
                <a:gd name="T19" fmla="*/ 0 h 44"/>
                <a:gd name="T20" fmla="*/ 131 w 168"/>
                <a:gd name="T21" fmla="*/ 1 h 44"/>
                <a:gd name="T22" fmla="*/ 165 w 168"/>
                <a:gd name="T23" fmla="*/ 5 h 44"/>
                <a:gd name="T24" fmla="*/ 166 w 168"/>
                <a:gd name="T25" fmla="*/ 5 h 44"/>
                <a:gd name="T26" fmla="*/ 168 w 168"/>
                <a:gd name="T27" fmla="*/ 6 h 44"/>
                <a:gd name="T28" fmla="*/ 168 w 168"/>
                <a:gd name="T29" fmla="*/ 8 h 44"/>
                <a:gd name="T30" fmla="*/ 168 w 168"/>
                <a:gd name="T31" fmla="*/ 9 h 44"/>
                <a:gd name="T32" fmla="*/ 168 w 168"/>
                <a:gd name="T33" fmla="*/ 42 h 44"/>
                <a:gd name="T34" fmla="*/ 168 w 168"/>
                <a:gd name="T35" fmla="*/ 43 h 44"/>
                <a:gd name="T36" fmla="*/ 166 w 168"/>
                <a:gd name="T37" fmla="*/ 44 h 44"/>
                <a:gd name="T38" fmla="*/ 164 w 168"/>
                <a:gd name="T39" fmla="*/ 44 h 44"/>
                <a:gd name="T40" fmla="*/ 162 w 168"/>
                <a:gd name="T41" fmla="*/ 44 h 44"/>
                <a:gd name="T42" fmla="*/ 161 w 168"/>
                <a:gd name="T43" fmla="*/ 44 h 44"/>
                <a:gd name="T44" fmla="*/ 83 w 168"/>
                <a:gd name="T45" fmla="*/ 42 h 44"/>
                <a:gd name="T46" fmla="*/ 4 w 168"/>
                <a:gd name="T47" fmla="*/ 40 h 44"/>
                <a:gd name="T48" fmla="*/ 3 w 168"/>
                <a:gd name="T49" fmla="*/ 39 h 44"/>
                <a:gd name="T50" fmla="*/ 1 w 168"/>
                <a:gd name="T51" fmla="*/ 39 h 44"/>
                <a:gd name="T52" fmla="*/ 1 w 168"/>
                <a:gd name="T53" fmla="*/ 38 h 44"/>
                <a:gd name="T54" fmla="*/ 1 w 168"/>
                <a:gd name="T55" fmla="*/ 37 h 44"/>
                <a:gd name="T56" fmla="*/ 0 w 168"/>
                <a:gd name="T57" fmla="*/ 4 h 44"/>
                <a:gd name="T58" fmla="*/ 0 w 168"/>
                <a:gd name="T59" fmla="*/ 3 h 44"/>
                <a:gd name="T60" fmla="*/ 1 w 168"/>
                <a:gd name="T61" fmla="*/ 1 h 44"/>
                <a:gd name="T62" fmla="*/ 1 w 168"/>
                <a:gd name="T63" fmla="*/ 0 h 44"/>
                <a:gd name="T64" fmla="*/ 3 w 168"/>
                <a:gd name="T65" fmla="*/ 0 h 44"/>
                <a:gd name="T66" fmla="*/ 50 w 168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44">
                  <a:moveTo>
                    <a:pt x="88" y="6"/>
                  </a:moveTo>
                  <a:lnTo>
                    <a:pt x="7" y="8"/>
                  </a:lnTo>
                  <a:lnTo>
                    <a:pt x="8" y="33"/>
                  </a:lnTo>
                  <a:lnTo>
                    <a:pt x="84" y="35"/>
                  </a:lnTo>
                  <a:lnTo>
                    <a:pt x="161" y="38"/>
                  </a:lnTo>
                  <a:lnTo>
                    <a:pt x="161" y="12"/>
                  </a:lnTo>
                  <a:lnTo>
                    <a:pt x="125" y="8"/>
                  </a:lnTo>
                  <a:lnTo>
                    <a:pt x="88" y="6"/>
                  </a:lnTo>
                  <a:close/>
                  <a:moveTo>
                    <a:pt x="50" y="0"/>
                  </a:moveTo>
                  <a:lnTo>
                    <a:pt x="97" y="0"/>
                  </a:lnTo>
                  <a:lnTo>
                    <a:pt x="131" y="1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8" y="6"/>
                  </a:lnTo>
                  <a:lnTo>
                    <a:pt x="168" y="8"/>
                  </a:lnTo>
                  <a:lnTo>
                    <a:pt x="168" y="9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1" y="44"/>
                  </a:lnTo>
                  <a:lnTo>
                    <a:pt x="83" y="42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850"/>
            <p:cNvSpPr>
              <a:spLocks noEditPoints="1"/>
            </p:cNvSpPr>
            <p:nvPr/>
          </p:nvSpPr>
          <p:spPr bwMode="auto">
            <a:xfrm>
              <a:off x="4492095" y="738453"/>
              <a:ext cx="63500" cy="58738"/>
            </a:xfrm>
            <a:custGeom>
              <a:avLst/>
              <a:gdLst>
                <a:gd name="T0" fmla="*/ 18 w 40"/>
                <a:gd name="T1" fmla="*/ 7 h 37"/>
                <a:gd name="T2" fmla="*/ 17 w 40"/>
                <a:gd name="T3" fmla="*/ 7 h 37"/>
                <a:gd name="T4" fmla="*/ 13 w 40"/>
                <a:gd name="T5" fmla="*/ 7 h 37"/>
                <a:gd name="T6" fmla="*/ 10 w 40"/>
                <a:gd name="T7" fmla="*/ 10 h 37"/>
                <a:gd name="T8" fmla="*/ 8 w 40"/>
                <a:gd name="T9" fmla="*/ 13 h 37"/>
                <a:gd name="T10" fmla="*/ 6 w 40"/>
                <a:gd name="T11" fmla="*/ 15 h 37"/>
                <a:gd name="T12" fmla="*/ 6 w 40"/>
                <a:gd name="T13" fmla="*/ 19 h 37"/>
                <a:gd name="T14" fmla="*/ 8 w 40"/>
                <a:gd name="T15" fmla="*/ 24 h 37"/>
                <a:gd name="T16" fmla="*/ 10 w 40"/>
                <a:gd name="T17" fmla="*/ 28 h 37"/>
                <a:gd name="T18" fmla="*/ 14 w 40"/>
                <a:gd name="T19" fmla="*/ 30 h 37"/>
                <a:gd name="T20" fmla="*/ 18 w 40"/>
                <a:gd name="T21" fmla="*/ 31 h 37"/>
                <a:gd name="T22" fmla="*/ 23 w 40"/>
                <a:gd name="T23" fmla="*/ 31 h 37"/>
                <a:gd name="T24" fmla="*/ 31 w 40"/>
                <a:gd name="T25" fmla="*/ 27 h 37"/>
                <a:gd name="T26" fmla="*/ 34 w 40"/>
                <a:gd name="T27" fmla="*/ 20 h 37"/>
                <a:gd name="T28" fmla="*/ 31 w 40"/>
                <a:gd name="T29" fmla="*/ 14 h 37"/>
                <a:gd name="T30" fmla="*/ 26 w 40"/>
                <a:gd name="T31" fmla="*/ 9 h 37"/>
                <a:gd name="T32" fmla="*/ 18 w 40"/>
                <a:gd name="T33" fmla="*/ 7 h 37"/>
                <a:gd name="T34" fmla="*/ 17 w 40"/>
                <a:gd name="T35" fmla="*/ 0 h 37"/>
                <a:gd name="T36" fmla="*/ 17 w 40"/>
                <a:gd name="T37" fmla="*/ 0 h 37"/>
                <a:gd name="T38" fmla="*/ 27 w 40"/>
                <a:gd name="T39" fmla="*/ 1 h 37"/>
                <a:gd name="T40" fmla="*/ 36 w 40"/>
                <a:gd name="T41" fmla="*/ 6 h 37"/>
                <a:gd name="T42" fmla="*/ 40 w 40"/>
                <a:gd name="T43" fmla="*/ 17 h 37"/>
                <a:gd name="T44" fmla="*/ 39 w 40"/>
                <a:gd name="T45" fmla="*/ 26 h 37"/>
                <a:gd name="T46" fmla="*/ 34 w 40"/>
                <a:gd name="T47" fmla="*/ 34 h 37"/>
                <a:gd name="T48" fmla="*/ 23 w 40"/>
                <a:gd name="T49" fmla="*/ 37 h 37"/>
                <a:gd name="T50" fmla="*/ 15 w 40"/>
                <a:gd name="T51" fmla="*/ 37 h 37"/>
                <a:gd name="T52" fmla="*/ 8 w 40"/>
                <a:gd name="T53" fmla="*/ 35 h 37"/>
                <a:gd name="T54" fmla="*/ 2 w 40"/>
                <a:gd name="T55" fmla="*/ 28 h 37"/>
                <a:gd name="T56" fmla="*/ 0 w 40"/>
                <a:gd name="T57" fmla="*/ 19 h 37"/>
                <a:gd name="T58" fmla="*/ 0 w 40"/>
                <a:gd name="T59" fmla="*/ 14 h 37"/>
                <a:gd name="T60" fmla="*/ 1 w 40"/>
                <a:gd name="T61" fmla="*/ 10 h 37"/>
                <a:gd name="T62" fmla="*/ 4 w 40"/>
                <a:gd name="T63" fmla="*/ 6 h 37"/>
                <a:gd name="T64" fmla="*/ 8 w 40"/>
                <a:gd name="T65" fmla="*/ 2 h 37"/>
                <a:gd name="T66" fmla="*/ 12 w 40"/>
                <a:gd name="T67" fmla="*/ 1 h 37"/>
                <a:gd name="T68" fmla="*/ 17 w 40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7">
                  <a:moveTo>
                    <a:pt x="18" y="7"/>
                  </a:moveTo>
                  <a:lnTo>
                    <a:pt x="17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18" y="7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0" y="17"/>
                  </a:lnTo>
                  <a:lnTo>
                    <a:pt x="39" y="26"/>
                  </a:lnTo>
                  <a:lnTo>
                    <a:pt x="34" y="34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5" name="Freeform 851"/>
          <p:cNvSpPr>
            <a:spLocks noEditPoints="1"/>
          </p:cNvSpPr>
          <p:nvPr/>
        </p:nvSpPr>
        <p:spPr bwMode="auto">
          <a:xfrm>
            <a:off x="11468206" y="6042854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" name="Freeform 853"/>
          <p:cNvSpPr>
            <a:spLocks noEditPoints="1"/>
          </p:cNvSpPr>
          <p:nvPr/>
        </p:nvSpPr>
        <p:spPr bwMode="auto">
          <a:xfrm>
            <a:off x="1464892" y="97466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" name="그룹 57"/>
          <p:cNvGrpSpPr/>
          <p:nvPr/>
        </p:nvGrpSpPr>
        <p:grpSpPr>
          <a:xfrm>
            <a:off x="11797306" y="2407645"/>
            <a:ext cx="265113" cy="247650"/>
            <a:chOff x="5218112" y="220662"/>
            <a:chExt cx="265113" cy="247650"/>
          </a:xfrm>
        </p:grpSpPr>
        <p:sp>
          <p:nvSpPr>
            <p:cNvPr id="59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0" name="Freeform 33"/>
          <p:cNvSpPr>
            <a:spLocks noEditPoints="1"/>
          </p:cNvSpPr>
          <p:nvPr/>
        </p:nvSpPr>
        <p:spPr bwMode="auto">
          <a:xfrm rot="16591036">
            <a:off x="1559511" y="4534414"/>
            <a:ext cx="520700" cy="3435372"/>
          </a:xfrm>
          <a:custGeom>
            <a:avLst/>
            <a:gdLst>
              <a:gd name="T0" fmla="*/ 191 w 328"/>
              <a:gd name="T1" fmla="*/ 2764 h 2957"/>
              <a:gd name="T2" fmla="*/ 64 w 328"/>
              <a:gd name="T3" fmla="*/ 2767 h 2957"/>
              <a:gd name="T4" fmla="*/ 88 w 328"/>
              <a:gd name="T5" fmla="*/ 2911 h 2957"/>
              <a:gd name="T6" fmla="*/ 179 w 328"/>
              <a:gd name="T7" fmla="*/ 2938 h 2957"/>
              <a:gd name="T8" fmla="*/ 287 w 328"/>
              <a:gd name="T9" fmla="*/ 2908 h 2957"/>
              <a:gd name="T10" fmla="*/ 300 w 328"/>
              <a:gd name="T11" fmla="*/ 2858 h 2957"/>
              <a:gd name="T12" fmla="*/ 271 w 328"/>
              <a:gd name="T13" fmla="*/ 2675 h 2957"/>
              <a:gd name="T14" fmla="*/ 83 w 328"/>
              <a:gd name="T15" fmla="*/ 2683 h 2957"/>
              <a:gd name="T16" fmla="*/ 45 w 328"/>
              <a:gd name="T17" fmla="*/ 2723 h 2957"/>
              <a:gd name="T18" fmla="*/ 144 w 328"/>
              <a:gd name="T19" fmla="*/ 2749 h 2957"/>
              <a:gd name="T20" fmla="*/ 290 w 328"/>
              <a:gd name="T21" fmla="*/ 2719 h 2957"/>
              <a:gd name="T22" fmla="*/ 149 w 328"/>
              <a:gd name="T23" fmla="*/ 478 h 2957"/>
              <a:gd name="T24" fmla="*/ 75 w 328"/>
              <a:gd name="T25" fmla="*/ 481 h 2957"/>
              <a:gd name="T26" fmla="*/ 107 w 328"/>
              <a:gd name="T27" fmla="*/ 2592 h 2957"/>
              <a:gd name="T28" fmla="*/ 189 w 328"/>
              <a:gd name="T29" fmla="*/ 2113 h 2957"/>
              <a:gd name="T30" fmla="*/ 62 w 328"/>
              <a:gd name="T31" fmla="*/ 473 h 2957"/>
              <a:gd name="T32" fmla="*/ 16 w 328"/>
              <a:gd name="T33" fmla="*/ 478 h 2957"/>
              <a:gd name="T34" fmla="*/ 53 w 328"/>
              <a:gd name="T35" fmla="*/ 2586 h 2957"/>
              <a:gd name="T36" fmla="*/ 86 w 328"/>
              <a:gd name="T37" fmla="*/ 1704 h 2957"/>
              <a:gd name="T38" fmla="*/ 62 w 328"/>
              <a:gd name="T39" fmla="*/ 473 h 2957"/>
              <a:gd name="T40" fmla="*/ 227 w 328"/>
              <a:gd name="T41" fmla="*/ 2581 h 2957"/>
              <a:gd name="T42" fmla="*/ 208 w 328"/>
              <a:gd name="T43" fmla="*/ 470 h 2957"/>
              <a:gd name="T44" fmla="*/ 181 w 328"/>
              <a:gd name="T45" fmla="*/ 476 h 2957"/>
              <a:gd name="T46" fmla="*/ 53 w 328"/>
              <a:gd name="T47" fmla="*/ 253 h 2957"/>
              <a:gd name="T48" fmla="*/ 19 w 328"/>
              <a:gd name="T49" fmla="*/ 460 h 2957"/>
              <a:gd name="T50" fmla="*/ 45 w 328"/>
              <a:gd name="T51" fmla="*/ 463 h 2957"/>
              <a:gd name="T52" fmla="*/ 54 w 328"/>
              <a:gd name="T53" fmla="*/ 446 h 2957"/>
              <a:gd name="T54" fmla="*/ 69 w 328"/>
              <a:gd name="T55" fmla="*/ 441 h 2957"/>
              <a:gd name="T56" fmla="*/ 91 w 328"/>
              <a:gd name="T57" fmla="*/ 471 h 2957"/>
              <a:gd name="T58" fmla="*/ 142 w 328"/>
              <a:gd name="T59" fmla="*/ 446 h 2957"/>
              <a:gd name="T60" fmla="*/ 146 w 328"/>
              <a:gd name="T61" fmla="*/ 436 h 2957"/>
              <a:gd name="T62" fmla="*/ 158 w 328"/>
              <a:gd name="T63" fmla="*/ 434 h 2957"/>
              <a:gd name="T64" fmla="*/ 168 w 328"/>
              <a:gd name="T65" fmla="*/ 450 h 2957"/>
              <a:gd name="T66" fmla="*/ 197 w 328"/>
              <a:gd name="T67" fmla="*/ 454 h 2957"/>
              <a:gd name="T68" fmla="*/ 155 w 328"/>
              <a:gd name="T69" fmla="*/ 327 h 2957"/>
              <a:gd name="T70" fmla="*/ 122 w 328"/>
              <a:gd name="T71" fmla="*/ 228 h 2957"/>
              <a:gd name="T72" fmla="*/ 57 w 328"/>
              <a:gd name="T73" fmla="*/ 220 h 2957"/>
              <a:gd name="T74" fmla="*/ 82 w 328"/>
              <a:gd name="T75" fmla="*/ 0 h 2957"/>
              <a:gd name="T76" fmla="*/ 162 w 328"/>
              <a:gd name="T77" fmla="*/ 271 h 2957"/>
              <a:gd name="T78" fmla="*/ 223 w 328"/>
              <a:gd name="T79" fmla="*/ 442 h 2957"/>
              <a:gd name="T80" fmla="*/ 300 w 328"/>
              <a:gd name="T81" fmla="*/ 2573 h 2957"/>
              <a:gd name="T82" fmla="*/ 324 w 328"/>
              <a:gd name="T83" fmla="*/ 2618 h 2957"/>
              <a:gd name="T84" fmla="*/ 327 w 328"/>
              <a:gd name="T85" fmla="*/ 2675 h 2957"/>
              <a:gd name="T86" fmla="*/ 312 w 328"/>
              <a:gd name="T87" fmla="*/ 2731 h 2957"/>
              <a:gd name="T88" fmla="*/ 322 w 328"/>
              <a:gd name="T89" fmla="*/ 2869 h 2957"/>
              <a:gd name="T90" fmla="*/ 269 w 328"/>
              <a:gd name="T91" fmla="*/ 2941 h 2957"/>
              <a:gd name="T92" fmla="*/ 155 w 328"/>
              <a:gd name="T93" fmla="*/ 2956 h 2957"/>
              <a:gd name="T94" fmla="*/ 62 w 328"/>
              <a:gd name="T95" fmla="*/ 2905 h 2957"/>
              <a:gd name="T96" fmla="*/ 51 w 328"/>
              <a:gd name="T97" fmla="*/ 2760 h 2957"/>
              <a:gd name="T98" fmla="*/ 30 w 328"/>
              <a:gd name="T99" fmla="*/ 2664 h 2957"/>
              <a:gd name="T100" fmla="*/ 33 w 328"/>
              <a:gd name="T101" fmla="*/ 2597 h 2957"/>
              <a:gd name="T102" fmla="*/ 45 w 328"/>
              <a:gd name="T103" fmla="*/ 2602 h 2957"/>
              <a:gd name="T104" fmla="*/ 49 w 328"/>
              <a:gd name="T105" fmla="*/ 2656 h 2957"/>
              <a:gd name="T106" fmla="*/ 211 w 328"/>
              <a:gd name="T107" fmla="*/ 2664 h 2957"/>
              <a:gd name="T108" fmla="*/ 300 w 328"/>
              <a:gd name="T109" fmla="*/ 2634 h 2957"/>
              <a:gd name="T110" fmla="*/ 285 w 328"/>
              <a:gd name="T111" fmla="*/ 2594 h 2957"/>
              <a:gd name="T112" fmla="*/ 232 w 328"/>
              <a:gd name="T113" fmla="*/ 2598 h 2957"/>
              <a:gd name="T114" fmla="*/ 32 w 328"/>
              <a:gd name="T115" fmla="*/ 2590 h 2957"/>
              <a:gd name="T116" fmla="*/ 32 w 328"/>
              <a:gd name="T117" fmla="*/ 2113 h 2957"/>
              <a:gd name="T118" fmla="*/ 0 w 328"/>
              <a:gd name="T119" fmla="*/ 460 h 2957"/>
              <a:gd name="T120" fmla="*/ 9 w 328"/>
              <a:gd name="T121" fmla="*/ 417 h 2957"/>
              <a:gd name="T122" fmla="*/ 72 w 328"/>
              <a:gd name="T123" fmla="*/ 5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8" h="2957">
                <a:moveTo>
                  <a:pt x="292" y="2744"/>
                </a:moveTo>
                <a:lnTo>
                  <a:pt x="267" y="2754"/>
                </a:lnTo>
                <a:lnTo>
                  <a:pt x="242" y="2759"/>
                </a:lnTo>
                <a:lnTo>
                  <a:pt x="216" y="2762"/>
                </a:lnTo>
                <a:lnTo>
                  <a:pt x="191" y="2764"/>
                </a:lnTo>
                <a:lnTo>
                  <a:pt x="166" y="2767"/>
                </a:lnTo>
                <a:lnTo>
                  <a:pt x="141" y="2770"/>
                </a:lnTo>
                <a:lnTo>
                  <a:pt x="114" y="2773"/>
                </a:lnTo>
                <a:lnTo>
                  <a:pt x="88" y="2772"/>
                </a:lnTo>
                <a:lnTo>
                  <a:pt x="64" y="2767"/>
                </a:lnTo>
                <a:lnTo>
                  <a:pt x="74" y="2829"/>
                </a:lnTo>
                <a:lnTo>
                  <a:pt x="74" y="2852"/>
                </a:lnTo>
                <a:lnTo>
                  <a:pt x="75" y="2874"/>
                </a:lnTo>
                <a:lnTo>
                  <a:pt x="80" y="2897"/>
                </a:lnTo>
                <a:lnTo>
                  <a:pt x="88" y="2911"/>
                </a:lnTo>
                <a:lnTo>
                  <a:pt x="102" y="2922"/>
                </a:lnTo>
                <a:lnTo>
                  <a:pt x="120" y="2930"/>
                </a:lnTo>
                <a:lnTo>
                  <a:pt x="139" y="2935"/>
                </a:lnTo>
                <a:lnTo>
                  <a:pt x="160" y="2938"/>
                </a:lnTo>
                <a:lnTo>
                  <a:pt x="179" y="2938"/>
                </a:lnTo>
                <a:lnTo>
                  <a:pt x="199" y="2937"/>
                </a:lnTo>
                <a:lnTo>
                  <a:pt x="215" y="2935"/>
                </a:lnTo>
                <a:lnTo>
                  <a:pt x="245" y="2929"/>
                </a:lnTo>
                <a:lnTo>
                  <a:pt x="274" y="2916"/>
                </a:lnTo>
                <a:lnTo>
                  <a:pt x="287" y="2908"/>
                </a:lnTo>
                <a:lnTo>
                  <a:pt x="296" y="2900"/>
                </a:lnTo>
                <a:lnTo>
                  <a:pt x="303" y="2889"/>
                </a:lnTo>
                <a:lnTo>
                  <a:pt x="303" y="2874"/>
                </a:lnTo>
                <a:lnTo>
                  <a:pt x="301" y="2866"/>
                </a:lnTo>
                <a:lnTo>
                  <a:pt x="300" y="2858"/>
                </a:lnTo>
                <a:lnTo>
                  <a:pt x="298" y="2850"/>
                </a:lnTo>
                <a:lnTo>
                  <a:pt x="288" y="2797"/>
                </a:lnTo>
                <a:lnTo>
                  <a:pt x="292" y="2744"/>
                </a:lnTo>
                <a:close/>
                <a:moveTo>
                  <a:pt x="293" y="2664"/>
                </a:moveTo>
                <a:lnTo>
                  <a:pt x="271" y="2675"/>
                </a:lnTo>
                <a:lnTo>
                  <a:pt x="245" y="2680"/>
                </a:lnTo>
                <a:lnTo>
                  <a:pt x="218" y="2682"/>
                </a:lnTo>
                <a:lnTo>
                  <a:pt x="194" y="2683"/>
                </a:lnTo>
                <a:lnTo>
                  <a:pt x="104" y="2683"/>
                </a:lnTo>
                <a:lnTo>
                  <a:pt x="83" y="2683"/>
                </a:lnTo>
                <a:lnTo>
                  <a:pt x="61" y="2680"/>
                </a:lnTo>
                <a:lnTo>
                  <a:pt x="41" y="2672"/>
                </a:lnTo>
                <a:lnTo>
                  <a:pt x="38" y="2690"/>
                </a:lnTo>
                <a:lnTo>
                  <a:pt x="40" y="2707"/>
                </a:lnTo>
                <a:lnTo>
                  <a:pt x="45" y="2723"/>
                </a:lnTo>
                <a:lnTo>
                  <a:pt x="54" y="2736"/>
                </a:lnTo>
                <a:lnTo>
                  <a:pt x="69" y="2748"/>
                </a:lnTo>
                <a:lnTo>
                  <a:pt x="86" y="2752"/>
                </a:lnTo>
                <a:lnTo>
                  <a:pt x="115" y="2752"/>
                </a:lnTo>
                <a:lnTo>
                  <a:pt x="144" y="2749"/>
                </a:lnTo>
                <a:lnTo>
                  <a:pt x="171" y="2746"/>
                </a:lnTo>
                <a:lnTo>
                  <a:pt x="215" y="2741"/>
                </a:lnTo>
                <a:lnTo>
                  <a:pt x="258" y="2735"/>
                </a:lnTo>
                <a:lnTo>
                  <a:pt x="275" y="2728"/>
                </a:lnTo>
                <a:lnTo>
                  <a:pt x="290" y="2719"/>
                </a:lnTo>
                <a:lnTo>
                  <a:pt x="301" y="2707"/>
                </a:lnTo>
                <a:lnTo>
                  <a:pt x="308" y="2693"/>
                </a:lnTo>
                <a:lnTo>
                  <a:pt x="306" y="2679"/>
                </a:lnTo>
                <a:lnTo>
                  <a:pt x="293" y="2664"/>
                </a:lnTo>
                <a:close/>
                <a:moveTo>
                  <a:pt x="149" y="478"/>
                </a:moveTo>
                <a:lnTo>
                  <a:pt x="134" y="489"/>
                </a:lnTo>
                <a:lnTo>
                  <a:pt x="118" y="495"/>
                </a:lnTo>
                <a:lnTo>
                  <a:pt x="102" y="495"/>
                </a:lnTo>
                <a:lnTo>
                  <a:pt x="88" y="491"/>
                </a:lnTo>
                <a:lnTo>
                  <a:pt x="75" y="481"/>
                </a:lnTo>
                <a:lnTo>
                  <a:pt x="80" y="580"/>
                </a:lnTo>
                <a:lnTo>
                  <a:pt x="82" y="680"/>
                </a:lnTo>
                <a:lnTo>
                  <a:pt x="88" y="915"/>
                </a:lnTo>
                <a:lnTo>
                  <a:pt x="104" y="1754"/>
                </a:lnTo>
                <a:lnTo>
                  <a:pt x="107" y="2592"/>
                </a:lnTo>
                <a:lnTo>
                  <a:pt x="107" y="2592"/>
                </a:lnTo>
                <a:lnTo>
                  <a:pt x="158" y="2592"/>
                </a:lnTo>
                <a:lnTo>
                  <a:pt x="210" y="2586"/>
                </a:lnTo>
                <a:lnTo>
                  <a:pt x="210" y="2582"/>
                </a:lnTo>
                <a:lnTo>
                  <a:pt x="189" y="2113"/>
                </a:lnTo>
                <a:lnTo>
                  <a:pt x="174" y="1704"/>
                </a:lnTo>
                <a:lnTo>
                  <a:pt x="162" y="1295"/>
                </a:lnTo>
                <a:lnTo>
                  <a:pt x="152" y="886"/>
                </a:lnTo>
                <a:lnTo>
                  <a:pt x="149" y="478"/>
                </a:lnTo>
                <a:close/>
                <a:moveTo>
                  <a:pt x="62" y="473"/>
                </a:moveTo>
                <a:lnTo>
                  <a:pt x="56" y="478"/>
                </a:lnTo>
                <a:lnTo>
                  <a:pt x="49" y="481"/>
                </a:lnTo>
                <a:lnTo>
                  <a:pt x="43" y="484"/>
                </a:lnTo>
                <a:lnTo>
                  <a:pt x="29" y="483"/>
                </a:lnTo>
                <a:lnTo>
                  <a:pt x="16" y="478"/>
                </a:lnTo>
                <a:lnTo>
                  <a:pt x="24" y="628"/>
                </a:lnTo>
                <a:lnTo>
                  <a:pt x="29" y="781"/>
                </a:lnTo>
                <a:lnTo>
                  <a:pt x="32" y="933"/>
                </a:lnTo>
                <a:lnTo>
                  <a:pt x="48" y="1758"/>
                </a:lnTo>
                <a:lnTo>
                  <a:pt x="53" y="2586"/>
                </a:lnTo>
                <a:lnTo>
                  <a:pt x="53" y="2586"/>
                </a:lnTo>
                <a:lnTo>
                  <a:pt x="90" y="2592"/>
                </a:lnTo>
                <a:lnTo>
                  <a:pt x="90" y="2590"/>
                </a:lnTo>
                <a:lnTo>
                  <a:pt x="90" y="2118"/>
                </a:lnTo>
                <a:lnTo>
                  <a:pt x="86" y="1704"/>
                </a:lnTo>
                <a:lnTo>
                  <a:pt x="80" y="1290"/>
                </a:lnTo>
                <a:lnTo>
                  <a:pt x="70" y="872"/>
                </a:lnTo>
                <a:lnTo>
                  <a:pt x="65" y="667"/>
                </a:lnTo>
                <a:lnTo>
                  <a:pt x="62" y="571"/>
                </a:lnTo>
                <a:lnTo>
                  <a:pt x="62" y="473"/>
                </a:lnTo>
                <a:close/>
                <a:moveTo>
                  <a:pt x="162" y="468"/>
                </a:moveTo>
                <a:lnTo>
                  <a:pt x="171" y="925"/>
                </a:lnTo>
                <a:lnTo>
                  <a:pt x="186" y="1478"/>
                </a:lnTo>
                <a:lnTo>
                  <a:pt x="205" y="2029"/>
                </a:lnTo>
                <a:lnTo>
                  <a:pt x="227" y="2581"/>
                </a:lnTo>
                <a:lnTo>
                  <a:pt x="279" y="2565"/>
                </a:lnTo>
                <a:lnTo>
                  <a:pt x="263" y="2100"/>
                </a:lnTo>
                <a:lnTo>
                  <a:pt x="235" y="1273"/>
                </a:lnTo>
                <a:lnTo>
                  <a:pt x="219" y="870"/>
                </a:lnTo>
                <a:lnTo>
                  <a:pt x="208" y="470"/>
                </a:lnTo>
                <a:lnTo>
                  <a:pt x="203" y="473"/>
                </a:lnTo>
                <a:lnTo>
                  <a:pt x="197" y="474"/>
                </a:lnTo>
                <a:lnTo>
                  <a:pt x="191" y="476"/>
                </a:lnTo>
                <a:lnTo>
                  <a:pt x="186" y="476"/>
                </a:lnTo>
                <a:lnTo>
                  <a:pt x="181" y="476"/>
                </a:lnTo>
                <a:lnTo>
                  <a:pt x="174" y="474"/>
                </a:lnTo>
                <a:lnTo>
                  <a:pt x="168" y="471"/>
                </a:lnTo>
                <a:lnTo>
                  <a:pt x="162" y="468"/>
                </a:lnTo>
                <a:close/>
                <a:moveTo>
                  <a:pt x="57" y="220"/>
                </a:moveTo>
                <a:lnTo>
                  <a:pt x="53" y="253"/>
                </a:lnTo>
                <a:lnTo>
                  <a:pt x="32" y="375"/>
                </a:lnTo>
                <a:lnTo>
                  <a:pt x="29" y="402"/>
                </a:lnTo>
                <a:lnTo>
                  <a:pt x="24" y="430"/>
                </a:lnTo>
                <a:lnTo>
                  <a:pt x="16" y="455"/>
                </a:lnTo>
                <a:lnTo>
                  <a:pt x="19" y="460"/>
                </a:lnTo>
                <a:lnTo>
                  <a:pt x="24" y="463"/>
                </a:lnTo>
                <a:lnTo>
                  <a:pt x="29" y="466"/>
                </a:lnTo>
                <a:lnTo>
                  <a:pt x="35" y="466"/>
                </a:lnTo>
                <a:lnTo>
                  <a:pt x="40" y="466"/>
                </a:lnTo>
                <a:lnTo>
                  <a:pt x="45" y="463"/>
                </a:lnTo>
                <a:lnTo>
                  <a:pt x="48" y="460"/>
                </a:lnTo>
                <a:lnTo>
                  <a:pt x="49" y="457"/>
                </a:lnTo>
                <a:lnTo>
                  <a:pt x="51" y="454"/>
                </a:lnTo>
                <a:lnTo>
                  <a:pt x="53" y="449"/>
                </a:lnTo>
                <a:lnTo>
                  <a:pt x="54" y="446"/>
                </a:lnTo>
                <a:lnTo>
                  <a:pt x="57" y="442"/>
                </a:lnTo>
                <a:lnTo>
                  <a:pt x="59" y="439"/>
                </a:lnTo>
                <a:lnTo>
                  <a:pt x="62" y="439"/>
                </a:lnTo>
                <a:lnTo>
                  <a:pt x="65" y="439"/>
                </a:lnTo>
                <a:lnTo>
                  <a:pt x="69" y="441"/>
                </a:lnTo>
                <a:lnTo>
                  <a:pt x="70" y="444"/>
                </a:lnTo>
                <a:lnTo>
                  <a:pt x="72" y="446"/>
                </a:lnTo>
                <a:lnTo>
                  <a:pt x="72" y="447"/>
                </a:lnTo>
                <a:lnTo>
                  <a:pt x="80" y="462"/>
                </a:lnTo>
                <a:lnTo>
                  <a:pt x="91" y="471"/>
                </a:lnTo>
                <a:lnTo>
                  <a:pt x="104" y="476"/>
                </a:lnTo>
                <a:lnTo>
                  <a:pt x="120" y="474"/>
                </a:lnTo>
                <a:lnTo>
                  <a:pt x="131" y="466"/>
                </a:lnTo>
                <a:lnTo>
                  <a:pt x="138" y="457"/>
                </a:lnTo>
                <a:lnTo>
                  <a:pt x="142" y="446"/>
                </a:lnTo>
                <a:lnTo>
                  <a:pt x="142" y="442"/>
                </a:lnTo>
                <a:lnTo>
                  <a:pt x="142" y="439"/>
                </a:lnTo>
                <a:lnTo>
                  <a:pt x="144" y="438"/>
                </a:lnTo>
                <a:lnTo>
                  <a:pt x="146" y="436"/>
                </a:lnTo>
                <a:lnTo>
                  <a:pt x="146" y="436"/>
                </a:lnTo>
                <a:lnTo>
                  <a:pt x="146" y="436"/>
                </a:lnTo>
                <a:lnTo>
                  <a:pt x="149" y="433"/>
                </a:lnTo>
                <a:lnTo>
                  <a:pt x="152" y="431"/>
                </a:lnTo>
                <a:lnTo>
                  <a:pt x="155" y="433"/>
                </a:lnTo>
                <a:lnTo>
                  <a:pt x="158" y="434"/>
                </a:lnTo>
                <a:lnTo>
                  <a:pt x="160" y="436"/>
                </a:lnTo>
                <a:lnTo>
                  <a:pt x="162" y="442"/>
                </a:lnTo>
                <a:lnTo>
                  <a:pt x="163" y="447"/>
                </a:lnTo>
                <a:lnTo>
                  <a:pt x="166" y="449"/>
                </a:lnTo>
                <a:lnTo>
                  <a:pt x="168" y="450"/>
                </a:lnTo>
                <a:lnTo>
                  <a:pt x="174" y="454"/>
                </a:lnTo>
                <a:lnTo>
                  <a:pt x="179" y="457"/>
                </a:lnTo>
                <a:lnTo>
                  <a:pt x="186" y="457"/>
                </a:lnTo>
                <a:lnTo>
                  <a:pt x="192" y="457"/>
                </a:lnTo>
                <a:lnTo>
                  <a:pt x="197" y="454"/>
                </a:lnTo>
                <a:lnTo>
                  <a:pt x="200" y="450"/>
                </a:lnTo>
                <a:lnTo>
                  <a:pt x="203" y="447"/>
                </a:lnTo>
                <a:lnTo>
                  <a:pt x="183" y="409"/>
                </a:lnTo>
                <a:lnTo>
                  <a:pt x="166" y="369"/>
                </a:lnTo>
                <a:lnTo>
                  <a:pt x="155" y="327"/>
                </a:lnTo>
                <a:lnTo>
                  <a:pt x="144" y="284"/>
                </a:lnTo>
                <a:lnTo>
                  <a:pt x="133" y="242"/>
                </a:lnTo>
                <a:lnTo>
                  <a:pt x="128" y="224"/>
                </a:lnTo>
                <a:lnTo>
                  <a:pt x="125" y="226"/>
                </a:lnTo>
                <a:lnTo>
                  <a:pt x="122" y="228"/>
                </a:lnTo>
                <a:lnTo>
                  <a:pt x="118" y="228"/>
                </a:lnTo>
                <a:lnTo>
                  <a:pt x="102" y="232"/>
                </a:lnTo>
                <a:lnTo>
                  <a:pt x="88" y="232"/>
                </a:lnTo>
                <a:lnTo>
                  <a:pt x="72" y="228"/>
                </a:lnTo>
                <a:lnTo>
                  <a:pt x="57" y="220"/>
                </a:lnTo>
                <a:close/>
                <a:moveTo>
                  <a:pt x="72" y="128"/>
                </a:moveTo>
                <a:lnTo>
                  <a:pt x="70" y="138"/>
                </a:lnTo>
                <a:lnTo>
                  <a:pt x="72" y="138"/>
                </a:lnTo>
                <a:lnTo>
                  <a:pt x="72" y="128"/>
                </a:lnTo>
                <a:close/>
                <a:moveTo>
                  <a:pt x="82" y="0"/>
                </a:moveTo>
                <a:lnTo>
                  <a:pt x="85" y="2"/>
                </a:lnTo>
                <a:lnTo>
                  <a:pt x="88" y="3"/>
                </a:lnTo>
                <a:lnTo>
                  <a:pt x="90" y="6"/>
                </a:lnTo>
                <a:lnTo>
                  <a:pt x="150" y="228"/>
                </a:lnTo>
                <a:lnTo>
                  <a:pt x="162" y="271"/>
                </a:lnTo>
                <a:lnTo>
                  <a:pt x="173" y="314"/>
                </a:lnTo>
                <a:lnTo>
                  <a:pt x="186" y="357"/>
                </a:lnTo>
                <a:lnTo>
                  <a:pt x="202" y="399"/>
                </a:lnTo>
                <a:lnTo>
                  <a:pt x="221" y="439"/>
                </a:lnTo>
                <a:lnTo>
                  <a:pt x="223" y="442"/>
                </a:lnTo>
                <a:lnTo>
                  <a:pt x="223" y="444"/>
                </a:lnTo>
                <a:lnTo>
                  <a:pt x="223" y="447"/>
                </a:lnTo>
                <a:lnTo>
                  <a:pt x="232" y="683"/>
                </a:lnTo>
                <a:lnTo>
                  <a:pt x="240" y="920"/>
                </a:lnTo>
                <a:lnTo>
                  <a:pt x="300" y="2573"/>
                </a:lnTo>
                <a:lnTo>
                  <a:pt x="300" y="2576"/>
                </a:lnTo>
                <a:lnTo>
                  <a:pt x="298" y="2578"/>
                </a:lnTo>
                <a:lnTo>
                  <a:pt x="312" y="2587"/>
                </a:lnTo>
                <a:lnTo>
                  <a:pt x="322" y="2602"/>
                </a:lnTo>
                <a:lnTo>
                  <a:pt x="324" y="2618"/>
                </a:lnTo>
                <a:lnTo>
                  <a:pt x="320" y="2634"/>
                </a:lnTo>
                <a:lnTo>
                  <a:pt x="312" y="2650"/>
                </a:lnTo>
                <a:lnTo>
                  <a:pt x="311" y="2651"/>
                </a:lnTo>
                <a:lnTo>
                  <a:pt x="320" y="2661"/>
                </a:lnTo>
                <a:lnTo>
                  <a:pt x="327" y="2675"/>
                </a:lnTo>
                <a:lnTo>
                  <a:pt x="328" y="2691"/>
                </a:lnTo>
                <a:lnTo>
                  <a:pt x="325" y="2707"/>
                </a:lnTo>
                <a:lnTo>
                  <a:pt x="319" y="2720"/>
                </a:lnTo>
                <a:lnTo>
                  <a:pt x="312" y="2728"/>
                </a:lnTo>
                <a:lnTo>
                  <a:pt x="312" y="2731"/>
                </a:lnTo>
                <a:lnTo>
                  <a:pt x="309" y="2767"/>
                </a:lnTo>
                <a:lnTo>
                  <a:pt x="309" y="2802"/>
                </a:lnTo>
                <a:lnTo>
                  <a:pt x="314" y="2836"/>
                </a:lnTo>
                <a:lnTo>
                  <a:pt x="319" y="2852"/>
                </a:lnTo>
                <a:lnTo>
                  <a:pt x="322" y="2869"/>
                </a:lnTo>
                <a:lnTo>
                  <a:pt x="324" y="2885"/>
                </a:lnTo>
                <a:lnTo>
                  <a:pt x="320" y="2901"/>
                </a:lnTo>
                <a:lnTo>
                  <a:pt x="308" y="2919"/>
                </a:lnTo>
                <a:lnTo>
                  <a:pt x="290" y="2932"/>
                </a:lnTo>
                <a:lnTo>
                  <a:pt x="269" y="2941"/>
                </a:lnTo>
                <a:lnTo>
                  <a:pt x="245" y="2949"/>
                </a:lnTo>
                <a:lnTo>
                  <a:pt x="223" y="2954"/>
                </a:lnTo>
                <a:lnTo>
                  <a:pt x="202" y="2957"/>
                </a:lnTo>
                <a:lnTo>
                  <a:pt x="181" y="2957"/>
                </a:lnTo>
                <a:lnTo>
                  <a:pt x="155" y="2956"/>
                </a:lnTo>
                <a:lnTo>
                  <a:pt x="130" y="2953"/>
                </a:lnTo>
                <a:lnTo>
                  <a:pt x="106" y="2946"/>
                </a:lnTo>
                <a:lnTo>
                  <a:pt x="85" y="2935"/>
                </a:lnTo>
                <a:lnTo>
                  <a:pt x="69" y="2919"/>
                </a:lnTo>
                <a:lnTo>
                  <a:pt x="62" y="2905"/>
                </a:lnTo>
                <a:lnTo>
                  <a:pt x="59" y="2889"/>
                </a:lnTo>
                <a:lnTo>
                  <a:pt x="57" y="2873"/>
                </a:lnTo>
                <a:lnTo>
                  <a:pt x="56" y="2857"/>
                </a:lnTo>
                <a:lnTo>
                  <a:pt x="53" y="2760"/>
                </a:lnTo>
                <a:lnTo>
                  <a:pt x="51" y="2760"/>
                </a:lnTo>
                <a:lnTo>
                  <a:pt x="35" y="2744"/>
                </a:lnTo>
                <a:lnTo>
                  <a:pt x="24" y="2727"/>
                </a:lnTo>
                <a:lnTo>
                  <a:pt x="21" y="2706"/>
                </a:lnTo>
                <a:lnTo>
                  <a:pt x="22" y="2685"/>
                </a:lnTo>
                <a:lnTo>
                  <a:pt x="30" y="2664"/>
                </a:lnTo>
                <a:lnTo>
                  <a:pt x="22" y="2651"/>
                </a:lnTo>
                <a:lnTo>
                  <a:pt x="17" y="2637"/>
                </a:lnTo>
                <a:lnTo>
                  <a:pt x="19" y="2622"/>
                </a:lnTo>
                <a:lnTo>
                  <a:pt x="24" y="2608"/>
                </a:lnTo>
                <a:lnTo>
                  <a:pt x="33" y="2597"/>
                </a:lnTo>
                <a:lnTo>
                  <a:pt x="37" y="2594"/>
                </a:lnTo>
                <a:lnTo>
                  <a:pt x="40" y="2595"/>
                </a:lnTo>
                <a:lnTo>
                  <a:pt x="41" y="2597"/>
                </a:lnTo>
                <a:lnTo>
                  <a:pt x="45" y="2598"/>
                </a:lnTo>
                <a:lnTo>
                  <a:pt x="45" y="2602"/>
                </a:lnTo>
                <a:lnTo>
                  <a:pt x="43" y="2605"/>
                </a:lnTo>
                <a:lnTo>
                  <a:pt x="37" y="2618"/>
                </a:lnTo>
                <a:lnTo>
                  <a:pt x="35" y="2632"/>
                </a:lnTo>
                <a:lnTo>
                  <a:pt x="38" y="2647"/>
                </a:lnTo>
                <a:lnTo>
                  <a:pt x="49" y="2656"/>
                </a:lnTo>
                <a:lnTo>
                  <a:pt x="61" y="2661"/>
                </a:lnTo>
                <a:lnTo>
                  <a:pt x="75" y="2664"/>
                </a:lnTo>
                <a:lnTo>
                  <a:pt x="90" y="2664"/>
                </a:lnTo>
                <a:lnTo>
                  <a:pt x="170" y="2666"/>
                </a:lnTo>
                <a:lnTo>
                  <a:pt x="211" y="2664"/>
                </a:lnTo>
                <a:lnTo>
                  <a:pt x="253" y="2659"/>
                </a:lnTo>
                <a:lnTo>
                  <a:pt x="267" y="2656"/>
                </a:lnTo>
                <a:lnTo>
                  <a:pt x="280" y="2651"/>
                </a:lnTo>
                <a:lnTo>
                  <a:pt x="293" y="2643"/>
                </a:lnTo>
                <a:lnTo>
                  <a:pt x="300" y="2634"/>
                </a:lnTo>
                <a:lnTo>
                  <a:pt x="304" y="2624"/>
                </a:lnTo>
                <a:lnTo>
                  <a:pt x="306" y="2614"/>
                </a:lnTo>
                <a:lnTo>
                  <a:pt x="303" y="2605"/>
                </a:lnTo>
                <a:lnTo>
                  <a:pt x="296" y="2598"/>
                </a:lnTo>
                <a:lnTo>
                  <a:pt x="285" y="2594"/>
                </a:lnTo>
                <a:lnTo>
                  <a:pt x="282" y="2592"/>
                </a:lnTo>
                <a:lnTo>
                  <a:pt x="279" y="2589"/>
                </a:lnTo>
                <a:lnTo>
                  <a:pt x="279" y="2586"/>
                </a:lnTo>
                <a:lnTo>
                  <a:pt x="279" y="2582"/>
                </a:lnTo>
                <a:lnTo>
                  <a:pt x="232" y="2598"/>
                </a:lnTo>
                <a:lnTo>
                  <a:pt x="183" y="2608"/>
                </a:lnTo>
                <a:lnTo>
                  <a:pt x="133" y="2610"/>
                </a:lnTo>
                <a:lnTo>
                  <a:pt x="83" y="2605"/>
                </a:lnTo>
                <a:lnTo>
                  <a:pt x="35" y="2592"/>
                </a:lnTo>
                <a:lnTo>
                  <a:pt x="32" y="2590"/>
                </a:lnTo>
                <a:lnTo>
                  <a:pt x="32" y="2589"/>
                </a:lnTo>
                <a:lnTo>
                  <a:pt x="32" y="2587"/>
                </a:lnTo>
                <a:lnTo>
                  <a:pt x="32" y="2584"/>
                </a:lnTo>
                <a:lnTo>
                  <a:pt x="32" y="2584"/>
                </a:lnTo>
                <a:lnTo>
                  <a:pt x="32" y="2113"/>
                </a:lnTo>
                <a:lnTo>
                  <a:pt x="21" y="1286"/>
                </a:lnTo>
                <a:lnTo>
                  <a:pt x="11" y="878"/>
                </a:lnTo>
                <a:lnTo>
                  <a:pt x="6" y="739"/>
                </a:lnTo>
                <a:lnTo>
                  <a:pt x="1" y="600"/>
                </a:lnTo>
                <a:lnTo>
                  <a:pt x="0" y="460"/>
                </a:lnTo>
                <a:lnTo>
                  <a:pt x="1" y="457"/>
                </a:lnTo>
                <a:lnTo>
                  <a:pt x="1" y="455"/>
                </a:lnTo>
                <a:lnTo>
                  <a:pt x="3" y="454"/>
                </a:lnTo>
                <a:lnTo>
                  <a:pt x="3" y="452"/>
                </a:lnTo>
                <a:lnTo>
                  <a:pt x="9" y="417"/>
                </a:lnTo>
                <a:lnTo>
                  <a:pt x="14" y="382"/>
                </a:lnTo>
                <a:lnTo>
                  <a:pt x="17" y="348"/>
                </a:lnTo>
                <a:lnTo>
                  <a:pt x="35" y="236"/>
                </a:lnTo>
                <a:lnTo>
                  <a:pt x="70" y="8"/>
                </a:lnTo>
                <a:lnTo>
                  <a:pt x="72" y="5"/>
                </a:lnTo>
                <a:lnTo>
                  <a:pt x="75" y="2"/>
                </a:lnTo>
                <a:lnTo>
                  <a:pt x="78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Freeform 36"/>
          <p:cNvSpPr>
            <a:spLocks noEditPoints="1"/>
          </p:cNvSpPr>
          <p:nvPr/>
        </p:nvSpPr>
        <p:spPr bwMode="auto">
          <a:xfrm rot="14818525">
            <a:off x="9784554" y="3676513"/>
            <a:ext cx="576156" cy="3613652"/>
          </a:xfrm>
          <a:custGeom>
            <a:avLst/>
            <a:gdLst>
              <a:gd name="T0" fmla="*/ 68 w 566"/>
              <a:gd name="T1" fmla="*/ 2595 h 2674"/>
              <a:gd name="T2" fmla="*/ 509 w 566"/>
              <a:gd name="T3" fmla="*/ 2608 h 2674"/>
              <a:gd name="T4" fmla="*/ 52 w 566"/>
              <a:gd name="T5" fmla="*/ 55 h 2674"/>
              <a:gd name="T6" fmla="*/ 26 w 566"/>
              <a:gd name="T7" fmla="*/ 641 h 2674"/>
              <a:gd name="T8" fmla="*/ 50 w 566"/>
              <a:gd name="T9" fmla="*/ 1020 h 2674"/>
              <a:gd name="T10" fmla="*/ 388 w 566"/>
              <a:gd name="T11" fmla="*/ 21 h 2674"/>
              <a:gd name="T12" fmla="*/ 69 w 566"/>
              <a:gd name="T13" fmla="*/ 1579 h 2674"/>
              <a:gd name="T14" fmla="*/ 534 w 566"/>
              <a:gd name="T15" fmla="*/ 2429 h 2674"/>
              <a:gd name="T16" fmla="*/ 454 w 566"/>
              <a:gd name="T17" fmla="*/ 2419 h 2674"/>
              <a:gd name="T18" fmla="*/ 507 w 566"/>
              <a:gd name="T19" fmla="*/ 2406 h 2674"/>
              <a:gd name="T20" fmla="*/ 504 w 566"/>
              <a:gd name="T21" fmla="*/ 2331 h 2674"/>
              <a:gd name="T22" fmla="*/ 520 w 566"/>
              <a:gd name="T23" fmla="*/ 2315 h 2674"/>
              <a:gd name="T24" fmla="*/ 513 w 566"/>
              <a:gd name="T25" fmla="*/ 2220 h 2674"/>
              <a:gd name="T26" fmla="*/ 452 w 566"/>
              <a:gd name="T27" fmla="*/ 2206 h 2674"/>
              <a:gd name="T28" fmla="*/ 512 w 566"/>
              <a:gd name="T29" fmla="*/ 2198 h 2674"/>
              <a:gd name="T30" fmla="*/ 502 w 566"/>
              <a:gd name="T31" fmla="*/ 2137 h 2674"/>
              <a:gd name="T32" fmla="*/ 520 w 566"/>
              <a:gd name="T33" fmla="*/ 2122 h 2674"/>
              <a:gd name="T34" fmla="*/ 449 w 566"/>
              <a:gd name="T35" fmla="*/ 2050 h 2674"/>
              <a:gd name="T36" fmla="*/ 451 w 566"/>
              <a:gd name="T37" fmla="*/ 2031 h 2674"/>
              <a:gd name="T38" fmla="*/ 521 w 566"/>
              <a:gd name="T39" fmla="*/ 1964 h 2674"/>
              <a:gd name="T40" fmla="*/ 486 w 566"/>
              <a:gd name="T41" fmla="*/ 1940 h 2674"/>
              <a:gd name="T42" fmla="*/ 539 w 566"/>
              <a:gd name="T43" fmla="*/ 1848 h 2674"/>
              <a:gd name="T44" fmla="*/ 428 w 566"/>
              <a:gd name="T45" fmla="*/ 1845 h 2674"/>
              <a:gd name="T46" fmla="*/ 541 w 566"/>
              <a:gd name="T47" fmla="*/ 1755 h 2674"/>
              <a:gd name="T48" fmla="*/ 488 w 566"/>
              <a:gd name="T49" fmla="*/ 1752 h 2674"/>
              <a:gd name="T50" fmla="*/ 541 w 566"/>
              <a:gd name="T51" fmla="*/ 1651 h 2674"/>
              <a:gd name="T52" fmla="*/ 438 w 566"/>
              <a:gd name="T53" fmla="*/ 1640 h 2674"/>
              <a:gd name="T54" fmla="*/ 507 w 566"/>
              <a:gd name="T55" fmla="*/ 1553 h 2674"/>
              <a:gd name="T56" fmla="*/ 504 w 566"/>
              <a:gd name="T57" fmla="*/ 1537 h 2674"/>
              <a:gd name="T58" fmla="*/ 491 w 566"/>
              <a:gd name="T59" fmla="*/ 1460 h 2674"/>
              <a:gd name="T60" fmla="*/ 462 w 566"/>
              <a:gd name="T61" fmla="*/ 1443 h 2674"/>
              <a:gd name="T62" fmla="*/ 489 w 566"/>
              <a:gd name="T63" fmla="*/ 1356 h 2674"/>
              <a:gd name="T64" fmla="*/ 523 w 566"/>
              <a:gd name="T65" fmla="*/ 1340 h 2674"/>
              <a:gd name="T66" fmla="*/ 462 w 566"/>
              <a:gd name="T67" fmla="*/ 1263 h 2674"/>
              <a:gd name="T68" fmla="*/ 462 w 566"/>
              <a:gd name="T69" fmla="*/ 1246 h 2674"/>
              <a:gd name="T70" fmla="*/ 486 w 566"/>
              <a:gd name="T71" fmla="*/ 1151 h 2674"/>
              <a:gd name="T72" fmla="*/ 534 w 566"/>
              <a:gd name="T73" fmla="*/ 1129 h 2674"/>
              <a:gd name="T74" fmla="*/ 435 w 566"/>
              <a:gd name="T75" fmla="*/ 1042 h 2674"/>
              <a:gd name="T76" fmla="*/ 544 w 566"/>
              <a:gd name="T77" fmla="*/ 1023 h 2674"/>
              <a:gd name="T78" fmla="*/ 483 w 566"/>
              <a:gd name="T79" fmla="*/ 944 h 2674"/>
              <a:gd name="T80" fmla="*/ 544 w 566"/>
              <a:gd name="T81" fmla="*/ 915 h 2674"/>
              <a:gd name="T82" fmla="*/ 432 w 566"/>
              <a:gd name="T83" fmla="*/ 837 h 2674"/>
              <a:gd name="T84" fmla="*/ 544 w 566"/>
              <a:gd name="T85" fmla="*/ 739 h 2674"/>
              <a:gd name="T86" fmla="*/ 485 w 566"/>
              <a:gd name="T87" fmla="*/ 725 h 2674"/>
              <a:gd name="T88" fmla="*/ 475 w 566"/>
              <a:gd name="T89" fmla="*/ 526 h 2674"/>
              <a:gd name="T90" fmla="*/ 510 w 566"/>
              <a:gd name="T91" fmla="*/ 507 h 2674"/>
              <a:gd name="T92" fmla="*/ 417 w 566"/>
              <a:gd name="T93" fmla="*/ 423 h 2674"/>
              <a:gd name="T94" fmla="*/ 480 w 566"/>
              <a:gd name="T95" fmla="*/ 396 h 2674"/>
              <a:gd name="T96" fmla="*/ 493 w 566"/>
              <a:gd name="T97" fmla="*/ 334 h 2674"/>
              <a:gd name="T98" fmla="*/ 505 w 566"/>
              <a:gd name="T99" fmla="*/ 313 h 2674"/>
              <a:gd name="T100" fmla="*/ 448 w 566"/>
              <a:gd name="T101" fmla="*/ 217 h 2674"/>
              <a:gd name="T102" fmla="*/ 515 w 566"/>
              <a:gd name="T103" fmla="*/ 184 h 2674"/>
              <a:gd name="T104" fmla="*/ 550 w 566"/>
              <a:gd name="T105" fmla="*/ 7 h 2674"/>
              <a:gd name="T106" fmla="*/ 566 w 566"/>
              <a:gd name="T107" fmla="*/ 574 h 2674"/>
              <a:gd name="T108" fmla="*/ 541 w 566"/>
              <a:gd name="T109" fmla="*/ 2595 h 2674"/>
              <a:gd name="T110" fmla="*/ 382 w 566"/>
              <a:gd name="T111" fmla="*/ 2632 h 2674"/>
              <a:gd name="T112" fmla="*/ 21 w 566"/>
              <a:gd name="T113" fmla="*/ 2674 h 2674"/>
              <a:gd name="T114" fmla="*/ 4 w 566"/>
              <a:gd name="T115" fmla="*/ 1089 h 2674"/>
              <a:gd name="T116" fmla="*/ 29 w 566"/>
              <a:gd name="T117" fmla="*/ 67 h 2674"/>
              <a:gd name="T118" fmla="*/ 73 w 566"/>
              <a:gd name="T119" fmla="*/ 13 h 2674"/>
              <a:gd name="T120" fmla="*/ 311 w 566"/>
              <a:gd name="T121" fmla="*/ 0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6" h="2674">
                <a:moveTo>
                  <a:pt x="533" y="2570"/>
                </a:moveTo>
                <a:lnTo>
                  <a:pt x="525" y="2570"/>
                </a:lnTo>
                <a:lnTo>
                  <a:pt x="525" y="2570"/>
                </a:lnTo>
                <a:lnTo>
                  <a:pt x="409" y="2573"/>
                </a:lnTo>
                <a:lnTo>
                  <a:pt x="295" y="2579"/>
                </a:lnTo>
                <a:lnTo>
                  <a:pt x="183" y="2587"/>
                </a:lnTo>
                <a:lnTo>
                  <a:pt x="71" y="2595"/>
                </a:lnTo>
                <a:lnTo>
                  <a:pt x="68" y="2595"/>
                </a:lnTo>
                <a:lnTo>
                  <a:pt x="31" y="2653"/>
                </a:lnTo>
                <a:lnTo>
                  <a:pt x="109" y="2640"/>
                </a:lnTo>
                <a:lnTo>
                  <a:pt x="190" y="2632"/>
                </a:lnTo>
                <a:lnTo>
                  <a:pt x="270" y="2624"/>
                </a:lnTo>
                <a:lnTo>
                  <a:pt x="387" y="2615"/>
                </a:lnTo>
                <a:lnTo>
                  <a:pt x="504" y="2608"/>
                </a:lnTo>
                <a:lnTo>
                  <a:pt x="507" y="2608"/>
                </a:lnTo>
                <a:lnTo>
                  <a:pt x="509" y="2608"/>
                </a:lnTo>
                <a:lnTo>
                  <a:pt x="515" y="2600"/>
                </a:lnTo>
                <a:lnTo>
                  <a:pt x="521" y="2592"/>
                </a:lnTo>
                <a:lnTo>
                  <a:pt x="526" y="2584"/>
                </a:lnTo>
                <a:lnTo>
                  <a:pt x="529" y="2576"/>
                </a:lnTo>
                <a:lnTo>
                  <a:pt x="533" y="2570"/>
                </a:lnTo>
                <a:close/>
                <a:moveTo>
                  <a:pt x="65" y="31"/>
                </a:moveTo>
                <a:lnTo>
                  <a:pt x="58" y="42"/>
                </a:lnTo>
                <a:lnTo>
                  <a:pt x="52" y="55"/>
                </a:lnTo>
                <a:lnTo>
                  <a:pt x="47" y="64"/>
                </a:lnTo>
                <a:lnTo>
                  <a:pt x="44" y="75"/>
                </a:lnTo>
                <a:lnTo>
                  <a:pt x="37" y="83"/>
                </a:lnTo>
                <a:lnTo>
                  <a:pt x="36" y="85"/>
                </a:lnTo>
                <a:lnTo>
                  <a:pt x="34" y="85"/>
                </a:lnTo>
                <a:lnTo>
                  <a:pt x="34" y="271"/>
                </a:lnTo>
                <a:lnTo>
                  <a:pt x="29" y="455"/>
                </a:lnTo>
                <a:lnTo>
                  <a:pt x="26" y="641"/>
                </a:lnTo>
                <a:lnTo>
                  <a:pt x="20" y="1303"/>
                </a:lnTo>
                <a:lnTo>
                  <a:pt x="21" y="1965"/>
                </a:lnTo>
                <a:lnTo>
                  <a:pt x="29" y="2627"/>
                </a:lnTo>
                <a:lnTo>
                  <a:pt x="57" y="2584"/>
                </a:lnTo>
                <a:lnTo>
                  <a:pt x="53" y="2581"/>
                </a:lnTo>
                <a:lnTo>
                  <a:pt x="53" y="2576"/>
                </a:lnTo>
                <a:lnTo>
                  <a:pt x="50" y="2018"/>
                </a:lnTo>
                <a:lnTo>
                  <a:pt x="50" y="1020"/>
                </a:lnTo>
                <a:lnTo>
                  <a:pt x="53" y="689"/>
                </a:lnTo>
                <a:lnTo>
                  <a:pt x="57" y="359"/>
                </a:lnTo>
                <a:lnTo>
                  <a:pt x="65" y="31"/>
                </a:lnTo>
                <a:close/>
                <a:moveTo>
                  <a:pt x="550" y="19"/>
                </a:moveTo>
                <a:lnTo>
                  <a:pt x="547" y="21"/>
                </a:lnTo>
                <a:lnTo>
                  <a:pt x="545" y="23"/>
                </a:lnTo>
                <a:lnTo>
                  <a:pt x="542" y="23"/>
                </a:lnTo>
                <a:lnTo>
                  <a:pt x="388" y="21"/>
                </a:lnTo>
                <a:lnTo>
                  <a:pt x="234" y="23"/>
                </a:lnTo>
                <a:lnTo>
                  <a:pt x="81" y="23"/>
                </a:lnTo>
                <a:lnTo>
                  <a:pt x="79" y="23"/>
                </a:lnTo>
                <a:lnTo>
                  <a:pt x="77" y="21"/>
                </a:lnTo>
                <a:lnTo>
                  <a:pt x="77" y="21"/>
                </a:lnTo>
                <a:lnTo>
                  <a:pt x="76" y="302"/>
                </a:lnTo>
                <a:lnTo>
                  <a:pt x="74" y="580"/>
                </a:lnTo>
                <a:lnTo>
                  <a:pt x="69" y="1579"/>
                </a:lnTo>
                <a:lnTo>
                  <a:pt x="74" y="2578"/>
                </a:lnTo>
                <a:lnTo>
                  <a:pt x="74" y="2581"/>
                </a:lnTo>
                <a:lnTo>
                  <a:pt x="73" y="2583"/>
                </a:lnTo>
                <a:lnTo>
                  <a:pt x="186" y="2566"/>
                </a:lnTo>
                <a:lnTo>
                  <a:pt x="302" y="2557"/>
                </a:lnTo>
                <a:lnTo>
                  <a:pt x="419" y="2552"/>
                </a:lnTo>
                <a:lnTo>
                  <a:pt x="534" y="2550"/>
                </a:lnTo>
                <a:lnTo>
                  <a:pt x="534" y="2429"/>
                </a:lnTo>
                <a:lnTo>
                  <a:pt x="528" y="2427"/>
                </a:lnTo>
                <a:lnTo>
                  <a:pt x="520" y="2427"/>
                </a:lnTo>
                <a:lnTo>
                  <a:pt x="517" y="2427"/>
                </a:lnTo>
                <a:lnTo>
                  <a:pt x="509" y="2425"/>
                </a:lnTo>
                <a:lnTo>
                  <a:pt x="460" y="2425"/>
                </a:lnTo>
                <a:lnTo>
                  <a:pt x="457" y="2425"/>
                </a:lnTo>
                <a:lnTo>
                  <a:pt x="454" y="2422"/>
                </a:lnTo>
                <a:lnTo>
                  <a:pt x="454" y="2419"/>
                </a:lnTo>
                <a:lnTo>
                  <a:pt x="452" y="2416"/>
                </a:lnTo>
                <a:lnTo>
                  <a:pt x="454" y="2413"/>
                </a:lnTo>
                <a:lnTo>
                  <a:pt x="456" y="2411"/>
                </a:lnTo>
                <a:lnTo>
                  <a:pt x="459" y="2409"/>
                </a:lnTo>
                <a:lnTo>
                  <a:pt x="488" y="2408"/>
                </a:lnTo>
                <a:lnTo>
                  <a:pt x="491" y="2406"/>
                </a:lnTo>
                <a:lnTo>
                  <a:pt x="494" y="2406"/>
                </a:lnTo>
                <a:lnTo>
                  <a:pt x="507" y="2406"/>
                </a:lnTo>
                <a:lnTo>
                  <a:pt x="521" y="2405"/>
                </a:lnTo>
                <a:lnTo>
                  <a:pt x="534" y="2405"/>
                </a:lnTo>
                <a:lnTo>
                  <a:pt x="536" y="2329"/>
                </a:lnTo>
                <a:lnTo>
                  <a:pt x="531" y="2331"/>
                </a:lnTo>
                <a:lnTo>
                  <a:pt x="525" y="2331"/>
                </a:lnTo>
                <a:lnTo>
                  <a:pt x="520" y="2331"/>
                </a:lnTo>
                <a:lnTo>
                  <a:pt x="512" y="2331"/>
                </a:lnTo>
                <a:lnTo>
                  <a:pt x="504" y="2331"/>
                </a:lnTo>
                <a:lnTo>
                  <a:pt x="501" y="2331"/>
                </a:lnTo>
                <a:lnTo>
                  <a:pt x="497" y="2328"/>
                </a:lnTo>
                <a:lnTo>
                  <a:pt x="497" y="2324"/>
                </a:lnTo>
                <a:lnTo>
                  <a:pt x="497" y="2321"/>
                </a:lnTo>
                <a:lnTo>
                  <a:pt x="499" y="2318"/>
                </a:lnTo>
                <a:lnTo>
                  <a:pt x="502" y="2316"/>
                </a:lnTo>
                <a:lnTo>
                  <a:pt x="510" y="2316"/>
                </a:lnTo>
                <a:lnTo>
                  <a:pt x="520" y="2315"/>
                </a:lnTo>
                <a:lnTo>
                  <a:pt x="523" y="2315"/>
                </a:lnTo>
                <a:lnTo>
                  <a:pt x="528" y="2315"/>
                </a:lnTo>
                <a:lnTo>
                  <a:pt x="531" y="2315"/>
                </a:lnTo>
                <a:lnTo>
                  <a:pt x="536" y="2315"/>
                </a:lnTo>
                <a:lnTo>
                  <a:pt x="536" y="2315"/>
                </a:lnTo>
                <a:lnTo>
                  <a:pt x="536" y="2220"/>
                </a:lnTo>
                <a:lnTo>
                  <a:pt x="525" y="2220"/>
                </a:lnTo>
                <a:lnTo>
                  <a:pt x="513" y="2220"/>
                </a:lnTo>
                <a:lnTo>
                  <a:pt x="504" y="2220"/>
                </a:lnTo>
                <a:lnTo>
                  <a:pt x="494" y="2220"/>
                </a:lnTo>
                <a:lnTo>
                  <a:pt x="475" y="2220"/>
                </a:lnTo>
                <a:lnTo>
                  <a:pt x="456" y="2215"/>
                </a:lnTo>
                <a:lnTo>
                  <a:pt x="452" y="2214"/>
                </a:lnTo>
                <a:lnTo>
                  <a:pt x="451" y="2212"/>
                </a:lnTo>
                <a:lnTo>
                  <a:pt x="451" y="2209"/>
                </a:lnTo>
                <a:lnTo>
                  <a:pt x="452" y="2206"/>
                </a:lnTo>
                <a:lnTo>
                  <a:pt x="454" y="2204"/>
                </a:lnTo>
                <a:lnTo>
                  <a:pt x="456" y="2203"/>
                </a:lnTo>
                <a:lnTo>
                  <a:pt x="459" y="2201"/>
                </a:lnTo>
                <a:lnTo>
                  <a:pt x="486" y="2199"/>
                </a:lnTo>
                <a:lnTo>
                  <a:pt x="493" y="2198"/>
                </a:lnTo>
                <a:lnTo>
                  <a:pt x="499" y="2196"/>
                </a:lnTo>
                <a:lnTo>
                  <a:pt x="505" y="2196"/>
                </a:lnTo>
                <a:lnTo>
                  <a:pt x="512" y="2198"/>
                </a:lnTo>
                <a:lnTo>
                  <a:pt x="513" y="2198"/>
                </a:lnTo>
                <a:lnTo>
                  <a:pt x="515" y="2199"/>
                </a:lnTo>
                <a:lnTo>
                  <a:pt x="526" y="2199"/>
                </a:lnTo>
                <a:lnTo>
                  <a:pt x="537" y="2198"/>
                </a:lnTo>
                <a:lnTo>
                  <a:pt x="537" y="2140"/>
                </a:lnTo>
                <a:lnTo>
                  <a:pt x="533" y="2140"/>
                </a:lnTo>
                <a:lnTo>
                  <a:pt x="528" y="2140"/>
                </a:lnTo>
                <a:lnTo>
                  <a:pt x="502" y="2137"/>
                </a:lnTo>
                <a:lnTo>
                  <a:pt x="499" y="2135"/>
                </a:lnTo>
                <a:lnTo>
                  <a:pt x="499" y="2134"/>
                </a:lnTo>
                <a:lnTo>
                  <a:pt x="499" y="2132"/>
                </a:lnTo>
                <a:lnTo>
                  <a:pt x="499" y="2129"/>
                </a:lnTo>
                <a:lnTo>
                  <a:pt x="501" y="2127"/>
                </a:lnTo>
                <a:lnTo>
                  <a:pt x="502" y="2126"/>
                </a:lnTo>
                <a:lnTo>
                  <a:pt x="512" y="2124"/>
                </a:lnTo>
                <a:lnTo>
                  <a:pt x="520" y="2122"/>
                </a:lnTo>
                <a:lnTo>
                  <a:pt x="528" y="2122"/>
                </a:lnTo>
                <a:lnTo>
                  <a:pt x="533" y="2121"/>
                </a:lnTo>
                <a:lnTo>
                  <a:pt x="537" y="2121"/>
                </a:lnTo>
                <a:lnTo>
                  <a:pt x="537" y="2047"/>
                </a:lnTo>
                <a:lnTo>
                  <a:pt x="517" y="2054"/>
                </a:lnTo>
                <a:lnTo>
                  <a:pt x="494" y="2054"/>
                </a:lnTo>
                <a:lnTo>
                  <a:pt x="470" y="2054"/>
                </a:lnTo>
                <a:lnTo>
                  <a:pt x="449" y="2050"/>
                </a:lnTo>
                <a:lnTo>
                  <a:pt x="444" y="2049"/>
                </a:lnTo>
                <a:lnTo>
                  <a:pt x="443" y="2046"/>
                </a:lnTo>
                <a:lnTo>
                  <a:pt x="441" y="2044"/>
                </a:lnTo>
                <a:lnTo>
                  <a:pt x="440" y="2041"/>
                </a:lnTo>
                <a:lnTo>
                  <a:pt x="441" y="2038"/>
                </a:lnTo>
                <a:lnTo>
                  <a:pt x="443" y="2034"/>
                </a:lnTo>
                <a:lnTo>
                  <a:pt x="446" y="2033"/>
                </a:lnTo>
                <a:lnTo>
                  <a:pt x="451" y="2031"/>
                </a:lnTo>
                <a:lnTo>
                  <a:pt x="473" y="2031"/>
                </a:lnTo>
                <a:lnTo>
                  <a:pt x="497" y="2031"/>
                </a:lnTo>
                <a:lnTo>
                  <a:pt x="517" y="2028"/>
                </a:lnTo>
                <a:lnTo>
                  <a:pt x="537" y="2028"/>
                </a:lnTo>
                <a:lnTo>
                  <a:pt x="537" y="2028"/>
                </a:lnTo>
                <a:lnTo>
                  <a:pt x="539" y="2002"/>
                </a:lnTo>
                <a:lnTo>
                  <a:pt x="539" y="1961"/>
                </a:lnTo>
                <a:lnTo>
                  <a:pt x="521" y="1964"/>
                </a:lnTo>
                <a:lnTo>
                  <a:pt x="505" y="1962"/>
                </a:lnTo>
                <a:lnTo>
                  <a:pt x="489" y="1957"/>
                </a:lnTo>
                <a:lnTo>
                  <a:pt x="485" y="1956"/>
                </a:lnTo>
                <a:lnTo>
                  <a:pt x="483" y="1953"/>
                </a:lnTo>
                <a:lnTo>
                  <a:pt x="481" y="1949"/>
                </a:lnTo>
                <a:lnTo>
                  <a:pt x="483" y="1946"/>
                </a:lnTo>
                <a:lnTo>
                  <a:pt x="483" y="1943"/>
                </a:lnTo>
                <a:lnTo>
                  <a:pt x="486" y="1940"/>
                </a:lnTo>
                <a:lnTo>
                  <a:pt x="489" y="1938"/>
                </a:lnTo>
                <a:lnTo>
                  <a:pt x="493" y="1938"/>
                </a:lnTo>
                <a:lnTo>
                  <a:pt x="505" y="1940"/>
                </a:lnTo>
                <a:lnTo>
                  <a:pt x="518" y="1940"/>
                </a:lnTo>
                <a:lnTo>
                  <a:pt x="525" y="1940"/>
                </a:lnTo>
                <a:lnTo>
                  <a:pt x="533" y="1938"/>
                </a:lnTo>
                <a:lnTo>
                  <a:pt x="539" y="1938"/>
                </a:lnTo>
                <a:lnTo>
                  <a:pt x="539" y="1848"/>
                </a:lnTo>
                <a:lnTo>
                  <a:pt x="518" y="1852"/>
                </a:lnTo>
                <a:lnTo>
                  <a:pt x="494" y="1852"/>
                </a:lnTo>
                <a:lnTo>
                  <a:pt x="465" y="1853"/>
                </a:lnTo>
                <a:lnTo>
                  <a:pt x="435" y="1853"/>
                </a:lnTo>
                <a:lnTo>
                  <a:pt x="432" y="1853"/>
                </a:lnTo>
                <a:lnTo>
                  <a:pt x="430" y="1850"/>
                </a:lnTo>
                <a:lnTo>
                  <a:pt x="428" y="1848"/>
                </a:lnTo>
                <a:lnTo>
                  <a:pt x="428" y="1845"/>
                </a:lnTo>
                <a:lnTo>
                  <a:pt x="428" y="1842"/>
                </a:lnTo>
                <a:lnTo>
                  <a:pt x="432" y="1840"/>
                </a:lnTo>
                <a:lnTo>
                  <a:pt x="433" y="1839"/>
                </a:lnTo>
                <a:lnTo>
                  <a:pt x="464" y="1836"/>
                </a:lnTo>
                <a:lnTo>
                  <a:pt x="494" y="1831"/>
                </a:lnTo>
                <a:lnTo>
                  <a:pt x="517" y="1829"/>
                </a:lnTo>
                <a:lnTo>
                  <a:pt x="539" y="1829"/>
                </a:lnTo>
                <a:lnTo>
                  <a:pt x="541" y="1755"/>
                </a:lnTo>
                <a:lnTo>
                  <a:pt x="533" y="1757"/>
                </a:lnTo>
                <a:lnTo>
                  <a:pt x="526" y="1759"/>
                </a:lnTo>
                <a:lnTo>
                  <a:pt x="510" y="1762"/>
                </a:lnTo>
                <a:lnTo>
                  <a:pt x="496" y="1760"/>
                </a:lnTo>
                <a:lnTo>
                  <a:pt x="493" y="1760"/>
                </a:lnTo>
                <a:lnTo>
                  <a:pt x="489" y="1757"/>
                </a:lnTo>
                <a:lnTo>
                  <a:pt x="488" y="1755"/>
                </a:lnTo>
                <a:lnTo>
                  <a:pt x="488" y="1752"/>
                </a:lnTo>
                <a:lnTo>
                  <a:pt x="489" y="1749"/>
                </a:lnTo>
                <a:lnTo>
                  <a:pt x="491" y="1746"/>
                </a:lnTo>
                <a:lnTo>
                  <a:pt x="494" y="1744"/>
                </a:lnTo>
                <a:lnTo>
                  <a:pt x="521" y="1739"/>
                </a:lnTo>
                <a:lnTo>
                  <a:pt x="528" y="1736"/>
                </a:lnTo>
                <a:lnTo>
                  <a:pt x="534" y="1735"/>
                </a:lnTo>
                <a:lnTo>
                  <a:pt x="541" y="1733"/>
                </a:lnTo>
                <a:lnTo>
                  <a:pt x="541" y="1651"/>
                </a:lnTo>
                <a:lnTo>
                  <a:pt x="493" y="1651"/>
                </a:lnTo>
                <a:lnTo>
                  <a:pt x="444" y="1653"/>
                </a:lnTo>
                <a:lnTo>
                  <a:pt x="441" y="1653"/>
                </a:lnTo>
                <a:lnTo>
                  <a:pt x="438" y="1651"/>
                </a:lnTo>
                <a:lnTo>
                  <a:pt x="436" y="1648"/>
                </a:lnTo>
                <a:lnTo>
                  <a:pt x="435" y="1645"/>
                </a:lnTo>
                <a:lnTo>
                  <a:pt x="436" y="1642"/>
                </a:lnTo>
                <a:lnTo>
                  <a:pt x="438" y="1640"/>
                </a:lnTo>
                <a:lnTo>
                  <a:pt x="441" y="1638"/>
                </a:lnTo>
                <a:lnTo>
                  <a:pt x="491" y="1630"/>
                </a:lnTo>
                <a:lnTo>
                  <a:pt x="541" y="1629"/>
                </a:lnTo>
                <a:lnTo>
                  <a:pt x="541" y="1550"/>
                </a:lnTo>
                <a:lnTo>
                  <a:pt x="534" y="1552"/>
                </a:lnTo>
                <a:lnTo>
                  <a:pt x="526" y="1552"/>
                </a:lnTo>
                <a:lnTo>
                  <a:pt x="518" y="1553"/>
                </a:lnTo>
                <a:lnTo>
                  <a:pt x="507" y="1553"/>
                </a:lnTo>
                <a:lnTo>
                  <a:pt x="496" y="1555"/>
                </a:lnTo>
                <a:lnTo>
                  <a:pt x="494" y="1553"/>
                </a:lnTo>
                <a:lnTo>
                  <a:pt x="491" y="1552"/>
                </a:lnTo>
                <a:lnTo>
                  <a:pt x="489" y="1549"/>
                </a:lnTo>
                <a:lnTo>
                  <a:pt x="489" y="1545"/>
                </a:lnTo>
                <a:lnTo>
                  <a:pt x="491" y="1542"/>
                </a:lnTo>
                <a:lnTo>
                  <a:pt x="494" y="1541"/>
                </a:lnTo>
                <a:lnTo>
                  <a:pt x="504" y="1537"/>
                </a:lnTo>
                <a:lnTo>
                  <a:pt x="515" y="1536"/>
                </a:lnTo>
                <a:lnTo>
                  <a:pt x="523" y="1533"/>
                </a:lnTo>
                <a:lnTo>
                  <a:pt x="531" y="1531"/>
                </a:lnTo>
                <a:lnTo>
                  <a:pt x="539" y="1529"/>
                </a:lnTo>
                <a:lnTo>
                  <a:pt x="542" y="1529"/>
                </a:lnTo>
                <a:lnTo>
                  <a:pt x="542" y="1459"/>
                </a:lnTo>
                <a:lnTo>
                  <a:pt x="517" y="1460"/>
                </a:lnTo>
                <a:lnTo>
                  <a:pt x="491" y="1460"/>
                </a:lnTo>
                <a:lnTo>
                  <a:pt x="464" y="1462"/>
                </a:lnTo>
                <a:lnTo>
                  <a:pt x="436" y="1459"/>
                </a:lnTo>
                <a:lnTo>
                  <a:pt x="435" y="1457"/>
                </a:lnTo>
                <a:lnTo>
                  <a:pt x="433" y="1456"/>
                </a:lnTo>
                <a:lnTo>
                  <a:pt x="433" y="1452"/>
                </a:lnTo>
                <a:lnTo>
                  <a:pt x="435" y="1451"/>
                </a:lnTo>
                <a:lnTo>
                  <a:pt x="436" y="1449"/>
                </a:lnTo>
                <a:lnTo>
                  <a:pt x="462" y="1443"/>
                </a:lnTo>
                <a:lnTo>
                  <a:pt x="489" y="1440"/>
                </a:lnTo>
                <a:lnTo>
                  <a:pt x="517" y="1438"/>
                </a:lnTo>
                <a:lnTo>
                  <a:pt x="542" y="1438"/>
                </a:lnTo>
                <a:lnTo>
                  <a:pt x="542" y="1358"/>
                </a:lnTo>
                <a:lnTo>
                  <a:pt x="526" y="1361"/>
                </a:lnTo>
                <a:lnTo>
                  <a:pt x="509" y="1359"/>
                </a:lnTo>
                <a:lnTo>
                  <a:pt x="493" y="1358"/>
                </a:lnTo>
                <a:lnTo>
                  <a:pt x="489" y="1356"/>
                </a:lnTo>
                <a:lnTo>
                  <a:pt x="486" y="1355"/>
                </a:lnTo>
                <a:lnTo>
                  <a:pt x="486" y="1351"/>
                </a:lnTo>
                <a:lnTo>
                  <a:pt x="485" y="1348"/>
                </a:lnTo>
                <a:lnTo>
                  <a:pt x="486" y="1345"/>
                </a:lnTo>
                <a:lnTo>
                  <a:pt x="488" y="1342"/>
                </a:lnTo>
                <a:lnTo>
                  <a:pt x="491" y="1340"/>
                </a:lnTo>
                <a:lnTo>
                  <a:pt x="494" y="1340"/>
                </a:lnTo>
                <a:lnTo>
                  <a:pt x="523" y="1340"/>
                </a:lnTo>
                <a:lnTo>
                  <a:pt x="529" y="1339"/>
                </a:lnTo>
                <a:lnTo>
                  <a:pt x="536" y="1337"/>
                </a:lnTo>
                <a:lnTo>
                  <a:pt x="542" y="1337"/>
                </a:lnTo>
                <a:lnTo>
                  <a:pt x="544" y="1257"/>
                </a:lnTo>
                <a:lnTo>
                  <a:pt x="528" y="1262"/>
                </a:lnTo>
                <a:lnTo>
                  <a:pt x="510" y="1263"/>
                </a:lnTo>
                <a:lnTo>
                  <a:pt x="494" y="1263"/>
                </a:lnTo>
                <a:lnTo>
                  <a:pt x="462" y="1263"/>
                </a:lnTo>
                <a:lnTo>
                  <a:pt x="432" y="1263"/>
                </a:lnTo>
                <a:lnTo>
                  <a:pt x="428" y="1262"/>
                </a:lnTo>
                <a:lnTo>
                  <a:pt x="427" y="1260"/>
                </a:lnTo>
                <a:lnTo>
                  <a:pt x="427" y="1258"/>
                </a:lnTo>
                <a:lnTo>
                  <a:pt x="427" y="1255"/>
                </a:lnTo>
                <a:lnTo>
                  <a:pt x="428" y="1254"/>
                </a:lnTo>
                <a:lnTo>
                  <a:pt x="432" y="1252"/>
                </a:lnTo>
                <a:lnTo>
                  <a:pt x="462" y="1246"/>
                </a:lnTo>
                <a:lnTo>
                  <a:pt x="493" y="1242"/>
                </a:lnTo>
                <a:lnTo>
                  <a:pt x="518" y="1239"/>
                </a:lnTo>
                <a:lnTo>
                  <a:pt x="544" y="1241"/>
                </a:lnTo>
                <a:lnTo>
                  <a:pt x="544" y="1151"/>
                </a:lnTo>
                <a:lnTo>
                  <a:pt x="534" y="1151"/>
                </a:lnTo>
                <a:lnTo>
                  <a:pt x="526" y="1151"/>
                </a:lnTo>
                <a:lnTo>
                  <a:pt x="491" y="1153"/>
                </a:lnTo>
                <a:lnTo>
                  <a:pt x="486" y="1151"/>
                </a:lnTo>
                <a:lnTo>
                  <a:pt x="485" y="1149"/>
                </a:lnTo>
                <a:lnTo>
                  <a:pt x="483" y="1146"/>
                </a:lnTo>
                <a:lnTo>
                  <a:pt x="483" y="1143"/>
                </a:lnTo>
                <a:lnTo>
                  <a:pt x="483" y="1138"/>
                </a:lnTo>
                <a:lnTo>
                  <a:pt x="486" y="1137"/>
                </a:lnTo>
                <a:lnTo>
                  <a:pt x="489" y="1135"/>
                </a:lnTo>
                <a:lnTo>
                  <a:pt x="525" y="1130"/>
                </a:lnTo>
                <a:lnTo>
                  <a:pt x="534" y="1129"/>
                </a:lnTo>
                <a:lnTo>
                  <a:pt x="544" y="1129"/>
                </a:lnTo>
                <a:lnTo>
                  <a:pt x="544" y="1042"/>
                </a:lnTo>
                <a:lnTo>
                  <a:pt x="518" y="1045"/>
                </a:lnTo>
                <a:lnTo>
                  <a:pt x="491" y="1047"/>
                </a:lnTo>
                <a:lnTo>
                  <a:pt x="465" y="1047"/>
                </a:lnTo>
                <a:lnTo>
                  <a:pt x="440" y="1045"/>
                </a:lnTo>
                <a:lnTo>
                  <a:pt x="436" y="1044"/>
                </a:lnTo>
                <a:lnTo>
                  <a:pt x="435" y="1042"/>
                </a:lnTo>
                <a:lnTo>
                  <a:pt x="435" y="1039"/>
                </a:lnTo>
                <a:lnTo>
                  <a:pt x="436" y="1036"/>
                </a:lnTo>
                <a:lnTo>
                  <a:pt x="438" y="1034"/>
                </a:lnTo>
                <a:lnTo>
                  <a:pt x="464" y="1028"/>
                </a:lnTo>
                <a:lnTo>
                  <a:pt x="489" y="1026"/>
                </a:lnTo>
                <a:lnTo>
                  <a:pt x="517" y="1023"/>
                </a:lnTo>
                <a:lnTo>
                  <a:pt x="544" y="1023"/>
                </a:lnTo>
                <a:lnTo>
                  <a:pt x="544" y="1023"/>
                </a:lnTo>
                <a:lnTo>
                  <a:pt x="544" y="1013"/>
                </a:lnTo>
                <a:lnTo>
                  <a:pt x="544" y="935"/>
                </a:lnTo>
                <a:lnTo>
                  <a:pt x="536" y="938"/>
                </a:lnTo>
                <a:lnTo>
                  <a:pt x="528" y="939"/>
                </a:lnTo>
                <a:lnTo>
                  <a:pt x="520" y="941"/>
                </a:lnTo>
                <a:lnTo>
                  <a:pt x="489" y="946"/>
                </a:lnTo>
                <a:lnTo>
                  <a:pt x="486" y="946"/>
                </a:lnTo>
                <a:lnTo>
                  <a:pt x="483" y="944"/>
                </a:lnTo>
                <a:lnTo>
                  <a:pt x="481" y="943"/>
                </a:lnTo>
                <a:lnTo>
                  <a:pt x="481" y="938"/>
                </a:lnTo>
                <a:lnTo>
                  <a:pt x="481" y="935"/>
                </a:lnTo>
                <a:lnTo>
                  <a:pt x="483" y="933"/>
                </a:lnTo>
                <a:lnTo>
                  <a:pt x="486" y="930"/>
                </a:lnTo>
                <a:lnTo>
                  <a:pt x="517" y="922"/>
                </a:lnTo>
                <a:lnTo>
                  <a:pt x="529" y="917"/>
                </a:lnTo>
                <a:lnTo>
                  <a:pt x="544" y="915"/>
                </a:lnTo>
                <a:lnTo>
                  <a:pt x="544" y="915"/>
                </a:lnTo>
                <a:lnTo>
                  <a:pt x="544" y="840"/>
                </a:lnTo>
                <a:lnTo>
                  <a:pt x="520" y="843"/>
                </a:lnTo>
                <a:lnTo>
                  <a:pt x="496" y="843"/>
                </a:lnTo>
                <a:lnTo>
                  <a:pt x="438" y="842"/>
                </a:lnTo>
                <a:lnTo>
                  <a:pt x="435" y="842"/>
                </a:lnTo>
                <a:lnTo>
                  <a:pt x="433" y="838"/>
                </a:lnTo>
                <a:lnTo>
                  <a:pt x="432" y="837"/>
                </a:lnTo>
                <a:lnTo>
                  <a:pt x="432" y="834"/>
                </a:lnTo>
                <a:lnTo>
                  <a:pt x="432" y="830"/>
                </a:lnTo>
                <a:lnTo>
                  <a:pt x="433" y="829"/>
                </a:lnTo>
                <a:lnTo>
                  <a:pt x="436" y="827"/>
                </a:lnTo>
                <a:lnTo>
                  <a:pt x="494" y="822"/>
                </a:lnTo>
                <a:lnTo>
                  <a:pt x="520" y="819"/>
                </a:lnTo>
                <a:lnTo>
                  <a:pt x="544" y="821"/>
                </a:lnTo>
                <a:lnTo>
                  <a:pt x="544" y="739"/>
                </a:lnTo>
                <a:lnTo>
                  <a:pt x="517" y="739"/>
                </a:lnTo>
                <a:lnTo>
                  <a:pt x="488" y="741"/>
                </a:lnTo>
                <a:lnTo>
                  <a:pt x="485" y="739"/>
                </a:lnTo>
                <a:lnTo>
                  <a:pt x="483" y="738"/>
                </a:lnTo>
                <a:lnTo>
                  <a:pt x="481" y="734"/>
                </a:lnTo>
                <a:lnTo>
                  <a:pt x="481" y="731"/>
                </a:lnTo>
                <a:lnTo>
                  <a:pt x="483" y="728"/>
                </a:lnTo>
                <a:lnTo>
                  <a:pt x="485" y="725"/>
                </a:lnTo>
                <a:lnTo>
                  <a:pt x="488" y="725"/>
                </a:lnTo>
                <a:lnTo>
                  <a:pt x="515" y="720"/>
                </a:lnTo>
                <a:lnTo>
                  <a:pt x="544" y="717"/>
                </a:lnTo>
                <a:lnTo>
                  <a:pt x="544" y="523"/>
                </a:lnTo>
                <a:lnTo>
                  <a:pt x="544" y="523"/>
                </a:lnTo>
                <a:lnTo>
                  <a:pt x="528" y="524"/>
                </a:lnTo>
                <a:lnTo>
                  <a:pt x="510" y="524"/>
                </a:lnTo>
                <a:lnTo>
                  <a:pt x="475" y="526"/>
                </a:lnTo>
                <a:lnTo>
                  <a:pt x="472" y="524"/>
                </a:lnTo>
                <a:lnTo>
                  <a:pt x="470" y="523"/>
                </a:lnTo>
                <a:lnTo>
                  <a:pt x="469" y="521"/>
                </a:lnTo>
                <a:lnTo>
                  <a:pt x="469" y="518"/>
                </a:lnTo>
                <a:lnTo>
                  <a:pt x="470" y="515"/>
                </a:lnTo>
                <a:lnTo>
                  <a:pt x="472" y="511"/>
                </a:lnTo>
                <a:lnTo>
                  <a:pt x="475" y="511"/>
                </a:lnTo>
                <a:lnTo>
                  <a:pt x="510" y="507"/>
                </a:lnTo>
                <a:lnTo>
                  <a:pt x="526" y="503"/>
                </a:lnTo>
                <a:lnTo>
                  <a:pt x="542" y="503"/>
                </a:lnTo>
                <a:lnTo>
                  <a:pt x="544" y="503"/>
                </a:lnTo>
                <a:lnTo>
                  <a:pt x="544" y="409"/>
                </a:lnTo>
                <a:lnTo>
                  <a:pt x="542" y="409"/>
                </a:lnTo>
                <a:lnTo>
                  <a:pt x="513" y="415"/>
                </a:lnTo>
                <a:lnTo>
                  <a:pt x="483" y="417"/>
                </a:lnTo>
                <a:lnTo>
                  <a:pt x="417" y="423"/>
                </a:lnTo>
                <a:lnTo>
                  <a:pt x="412" y="423"/>
                </a:lnTo>
                <a:lnTo>
                  <a:pt x="409" y="422"/>
                </a:lnTo>
                <a:lnTo>
                  <a:pt x="408" y="419"/>
                </a:lnTo>
                <a:lnTo>
                  <a:pt x="408" y="415"/>
                </a:lnTo>
                <a:lnTo>
                  <a:pt x="408" y="412"/>
                </a:lnTo>
                <a:lnTo>
                  <a:pt x="409" y="409"/>
                </a:lnTo>
                <a:lnTo>
                  <a:pt x="414" y="407"/>
                </a:lnTo>
                <a:lnTo>
                  <a:pt x="480" y="396"/>
                </a:lnTo>
                <a:lnTo>
                  <a:pt x="499" y="393"/>
                </a:lnTo>
                <a:lnTo>
                  <a:pt x="520" y="391"/>
                </a:lnTo>
                <a:lnTo>
                  <a:pt x="539" y="391"/>
                </a:lnTo>
                <a:lnTo>
                  <a:pt x="542" y="393"/>
                </a:lnTo>
                <a:lnTo>
                  <a:pt x="544" y="394"/>
                </a:lnTo>
                <a:lnTo>
                  <a:pt x="544" y="329"/>
                </a:lnTo>
                <a:lnTo>
                  <a:pt x="518" y="330"/>
                </a:lnTo>
                <a:lnTo>
                  <a:pt x="493" y="334"/>
                </a:lnTo>
                <a:lnTo>
                  <a:pt x="489" y="334"/>
                </a:lnTo>
                <a:lnTo>
                  <a:pt x="486" y="332"/>
                </a:lnTo>
                <a:lnTo>
                  <a:pt x="485" y="330"/>
                </a:lnTo>
                <a:lnTo>
                  <a:pt x="483" y="327"/>
                </a:lnTo>
                <a:lnTo>
                  <a:pt x="483" y="324"/>
                </a:lnTo>
                <a:lnTo>
                  <a:pt x="485" y="321"/>
                </a:lnTo>
                <a:lnTo>
                  <a:pt x="488" y="319"/>
                </a:lnTo>
                <a:lnTo>
                  <a:pt x="505" y="313"/>
                </a:lnTo>
                <a:lnTo>
                  <a:pt x="525" y="310"/>
                </a:lnTo>
                <a:lnTo>
                  <a:pt x="545" y="310"/>
                </a:lnTo>
                <a:lnTo>
                  <a:pt x="545" y="204"/>
                </a:lnTo>
                <a:lnTo>
                  <a:pt x="526" y="207"/>
                </a:lnTo>
                <a:lnTo>
                  <a:pt x="505" y="209"/>
                </a:lnTo>
                <a:lnTo>
                  <a:pt x="454" y="218"/>
                </a:lnTo>
                <a:lnTo>
                  <a:pt x="451" y="218"/>
                </a:lnTo>
                <a:lnTo>
                  <a:pt x="448" y="217"/>
                </a:lnTo>
                <a:lnTo>
                  <a:pt x="446" y="213"/>
                </a:lnTo>
                <a:lnTo>
                  <a:pt x="444" y="212"/>
                </a:lnTo>
                <a:lnTo>
                  <a:pt x="443" y="209"/>
                </a:lnTo>
                <a:lnTo>
                  <a:pt x="444" y="205"/>
                </a:lnTo>
                <a:lnTo>
                  <a:pt x="446" y="202"/>
                </a:lnTo>
                <a:lnTo>
                  <a:pt x="449" y="201"/>
                </a:lnTo>
                <a:lnTo>
                  <a:pt x="501" y="186"/>
                </a:lnTo>
                <a:lnTo>
                  <a:pt x="515" y="184"/>
                </a:lnTo>
                <a:lnTo>
                  <a:pt x="531" y="183"/>
                </a:lnTo>
                <a:lnTo>
                  <a:pt x="545" y="184"/>
                </a:lnTo>
                <a:lnTo>
                  <a:pt x="550" y="19"/>
                </a:lnTo>
                <a:close/>
                <a:moveTo>
                  <a:pt x="311" y="0"/>
                </a:moveTo>
                <a:lnTo>
                  <a:pt x="428" y="2"/>
                </a:lnTo>
                <a:lnTo>
                  <a:pt x="544" y="3"/>
                </a:lnTo>
                <a:lnTo>
                  <a:pt x="547" y="5"/>
                </a:lnTo>
                <a:lnTo>
                  <a:pt x="550" y="7"/>
                </a:lnTo>
                <a:lnTo>
                  <a:pt x="552" y="10"/>
                </a:lnTo>
                <a:lnTo>
                  <a:pt x="553" y="8"/>
                </a:lnTo>
                <a:lnTo>
                  <a:pt x="557" y="8"/>
                </a:lnTo>
                <a:lnTo>
                  <a:pt x="560" y="8"/>
                </a:lnTo>
                <a:lnTo>
                  <a:pt x="561" y="11"/>
                </a:lnTo>
                <a:lnTo>
                  <a:pt x="563" y="15"/>
                </a:lnTo>
                <a:lnTo>
                  <a:pt x="566" y="293"/>
                </a:lnTo>
                <a:lnTo>
                  <a:pt x="566" y="574"/>
                </a:lnTo>
                <a:lnTo>
                  <a:pt x="563" y="1569"/>
                </a:lnTo>
                <a:lnTo>
                  <a:pt x="555" y="2563"/>
                </a:lnTo>
                <a:lnTo>
                  <a:pt x="553" y="2568"/>
                </a:lnTo>
                <a:lnTo>
                  <a:pt x="552" y="2570"/>
                </a:lnTo>
                <a:lnTo>
                  <a:pt x="550" y="2578"/>
                </a:lnTo>
                <a:lnTo>
                  <a:pt x="547" y="2584"/>
                </a:lnTo>
                <a:lnTo>
                  <a:pt x="544" y="2591"/>
                </a:lnTo>
                <a:lnTo>
                  <a:pt x="541" y="2595"/>
                </a:lnTo>
                <a:lnTo>
                  <a:pt x="528" y="2610"/>
                </a:lnTo>
                <a:lnTo>
                  <a:pt x="513" y="2619"/>
                </a:lnTo>
                <a:lnTo>
                  <a:pt x="512" y="2621"/>
                </a:lnTo>
                <a:lnTo>
                  <a:pt x="510" y="2621"/>
                </a:lnTo>
                <a:lnTo>
                  <a:pt x="509" y="2623"/>
                </a:lnTo>
                <a:lnTo>
                  <a:pt x="505" y="2624"/>
                </a:lnTo>
                <a:lnTo>
                  <a:pt x="504" y="2626"/>
                </a:lnTo>
                <a:lnTo>
                  <a:pt x="382" y="2632"/>
                </a:lnTo>
                <a:lnTo>
                  <a:pt x="262" y="2642"/>
                </a:lnTo>
                <a:lnTo>
                  <a:pt x="146" y="2655"/>
                </a:lnTo>
                <a:lnTo>
                  <a:pt x="29" y="2666"/>
                </a:lnTo>
                <a:lnTo>
                  <a:pt x="29" y="2666"/>
                </a:lnTo>
                <a:lnTo>
                  <a:pt x="29" y="2669"/>
                </a:lnTo>
                <a:lnTo>
                  <a:pt x="26" y="2672"/>
                </a:lnTo>
                <a:lnTo>
                  <a:pt x="24" y="2674"/>
                </a:lnTo>
                <a:lnTo>
                  <a:pt x="21" y="2674"/>
                </a:lnTo>
                <a:lnTo>
                  <a:pt x="18" y="2672"/>
                </a:lnTo>
                <a:lnTo>
                  <a:pt x="15" y="2671"/>
                </a:lnTo>
                <a:lnTo>
                  <a:pt x="13" y="2667"/>
                </a:lnTo>
                <a:lnTo>
                  <a:pt x="12" y="2664"/>
                </a:lnTo>
                <a:lnTo>
                  <a:pt x="7" y="2381"/>
                </a:lnTo>
                <a:lnTo>
                  <a:pt x="4" y="2097"/>
                </a:lnTo>
                <a:lnTo>
                  <a:pt x="0" y="1593"/>
                </a:lnTo>
                <a:lnTo>
                  <a:pt x="4" y="1089"/>
                </a:lnTo>
                <a:lnTo>
                  <a:pt x="10" y="580"/>
                </a:lnTo>
                <a:lnTo>
                  <a:pt x="12" y="411"/>
                </a:lnTo>
                <a:lnTo>
                  <a:pt x="15" y="241"/>
                </a:lnTo>
                <a:lnTo>
                  <a:pt x="23" y="72"/>
                </a:lnTo>
                <a:lnTo>
                  <a:pt x="24" y="69"/>
                </a:lnTo>
                <a:lnTo>
                  <a:pt x="24" y="67"/>
                </a:lnTo>
                <a:lnTo>
                  <a:pt x="28" y="67"/>
                </a:lnTo>
                <a:lnTo>
                  <a:pt x="29" y="67"/>
                </a:lnTo>
                <a:lnTo>
                  <a:pt x="34" y="56"/>
                </a:lnTo>
                <a:lnTo>
                  <a:pt x="40" y="45"/>
                </a:lnTo>
                <a:lnTo>
                  <a:pt x="52" y="27"/>
                </a:lnTo>
                <a:lnTo>
                  <a:pt x="63" y="11"/>
                </a:lnTo>
                <a:lnTo>
                  <a:pt x="66" y="10"/>
                </a:lnTo>
                <a:lnTo>
                  <a:pt x="69" y="10"/>
                </a:lnTo>
                <a:lnTo>
                  <a:pt x="71" y="10"/>
                </a:lnTo>
                <a:lnTo>
                  <a:pt x="73" y="13"/>
                </a:lnTo>
                <a:lnTo>
                  <a:pt x="73" y="15"/>
                </a:lnTo>
                <a:lnTo>
                  <a:pt x="76" y="16"/>
                </a:lnTo>
                <a:lnTo>
                  <a:pt x="76" y="15"/>
                </a:lnTo>
                <a:lnTo>
                  <a:pt x="76" y="11"/>
                </a:lnTo>
                <a:lnTo>
                  <a:pt x="77" y="10"/>
                </a:lnTo>
                <a:lnTo>
                  <a:pt x="81" y="10"/>
                </a:lnTo>
                <a:lnTo>
                  <a:pt x="196" y="2"/>
                </a:lnTo>
                <a:lnTo>
                  <a:pt x="3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Freeform 42"/>
          <p:cNvSpPr>
            <a:spLocks noEditPoints="1"/>
          </p:cNvSpPr>
          <p:nvPr/>
        </p:nvSpPr>
        <p:spPr bwMode="auto">
          <a:xfrm rot="19604845">
            <a:off x="9408104" y="266719"/>
            <a:ext cx="678572" cy="1399615"/>
          </a:xfrm>
          <a:custGeom>
            <a:avLst/>
            <a:gdLst>
              <a:gd name="T0" fmla="*/ 82 w 292"/>
              <a:gd name="T1" fmla="*/ 55 h 826"/>
              <a:gd name="T2" fmla="*/ 26 w 292"/>
              <a:gd name="T3" fmla="*/ 265 h 826"/>
              <a:gd name="T4" fmla="*/ 37 w 292"/>
              <a:gd name="T5" fmla="*/ 686 h 826"/>
              <a:gd name="T6" fmla="*/ 74 w 292"/>
              <a:gd name="T7" fmla="*/ 784 h 826"/>
              <a:gd name="T8" fmla="*/ 166 w 292"/>
              <a:gd name="T9" fmla="*/ 794 h 826"/>
              <a:gd name="T10" fmla="*/ 214 w 292"/>
              <a:gd name="T11" fmla="*/ 685 h 826"/>
              <a:gd name="T12" fmla="*/ 212 w 292"/>
              <a:gd name="T13" fmla="*/ 468 h 826"/>
              <a:gd name="T14" fmla="*/ 169 w 292"/>
              <a:gd name="T15" fmla="*/ 234 h 826"/>
              <a:gd name="T16" fmla="*/ 137 w 292"/>
              <a:gd name="T17" fmla="*/ 210 h 826"/>
              <a:gd name="T18" fmla="*/ 79 w 292"/>
              <a:gd name="T19" fmla="*/ 300 h 826"/>
              <a:gd name="T20" fmla="*/ 85 w 292"/>
              <a:gd name="T21" fmla="*/ 457 h 826"/>
              <a:gd name="T22" fmla="*/ 90 w 292"/>
              <a:gd name="T23" fmla="*/ 313 h 826"/>
              <a:gd name="T24" fmla="*/ 125 w 292"/>
              <a:gd name="T25" fmla="*/ 244 h 826"/>
              <a:gd name="T26" fmla="*/ 159 w 292"/>
              <a:gd name="T27" fmla="*/ 255 h 826"/>
              <a:gd name="T28" fmla="*/ 182 w 292"/>
              <a:gd name="T29" fmla="*/ 337 h 826"/>
              <a:gd name="T30" fmla="*/ 196 w 292"/>
              <a:gd name="T31" fmla="*/ 710 h 826"/>
              <a:gd name="T32" fmla="*/ 143 w 292"/>
              <a:gd name="T33" fmla="*/ 787 h 826"/>
              <a:gd name="T34" fmla="*/ 74 w 292"/>
              <a:gd name="T35" fmla="*/ 742 h 826"/>
              <a:gd name="T36" fmla="*/ 31 w 292"/>
              <a:gd name="T37" fmla="*/ 375 h 826"/>
              <a:gd name="T38" fmla="*/ 85 w 292"/>
              <a:gd name="T39" fmla="*/ 90 h 826"/>
              <a:gd name="T40" fmla="*/ 138 w 292"/>
              <a:gd name="T41" fmla="*/ 39 h 826"/>
              <a:gd name="T42" fmla="*/ 215 w 292"/>
              <a:gd name="T43" fmla="*/ 104 h 826"/>
              <a:gd name="T44" fmla="*/ 236 w 292"/>
              <a:gd name="T45" fmla="*/ 215 h 826"/>
              <a:gd name="T46" fmla="*/ 257 w 292"/>
              <a:gd name="T47" fmla="*/ 507 h 826"/>
              <a:gd name="T48" fmla="*/ 275 w 292"/>
              <a:gd name="T49" fmla="*/ 500 h 826"/>
              <a:gd name="T50" fmla="*/ 249 w 292"/>
              <a:gd name="T51" fmla="*/ 156 h 826"/>
              <a:gd name="T52" fmla="*/ 202 w 292"/>
              <a:gd name="T53" fmla="*/ 42 h 826"/>
              <a:gd name="T54" fmla="*/ 177 w 292"/>
              <a:gd name="T55" fmla="*/ 5 h 826"/>
              <a:gd name="T56" fmla="*/ 257 w 292"/>
              <a:gd name="T57" fmla="*/ 124 h 826"/>
              <a:gd name="T58" fmla="*/ 292 w 292"/>
              <a:gd name="T59" fmla="*/ 505 h 826"/>
              <a:gd name="T60" fmla="*/ 268 w 292"/>
              <a:gd name="T61" fmla="*/ 523 h 826"/>
              <a:gd name="T62" fmla="*/ 243 w 292"/>
              <a:gd name="T63" fmla="*/ 512 h 826"/>
              <a:gd name="T64" fmla="*/ 218 w 292"/>
              <a:gd name="T65" fmla="*/ 194 h 826"/>
              <a:gd name="T66" fmla="*/ 164 w 292"/>
              <a:gd name="T67" fmla="*/ 60 h 826"/>
              <a:gd name="T68" fmla="*/ 97 w 292"/>
              <a:gd name="T69" fmla="*/ 95 h 826"/>
              <a:gd name="T70" fmla="*/ 55 w 292"/>
              <a:gd name="T71" fmla="*/ 258 h 826"/>
              <a:gd name="T72" fmla="*/ 69 w 292"/>
              <a:gd name="T73" fmla="*/ 664 h 826"/>
              <a:gd name="T74" fmla="*/ 111 w 292"/>
              <a:gd name="T75" fmla="*/ 771 h 826"/>
              <a:gd name="T76" fmla="*/ 177 w 292"/>
              <a:gd name="T77" fmla="*/ 725 h 826"/>
              <a:gd name="T78" fmla="*/ 185 w 292"/>
              <a:gd name="T79" fmla="*/ 486 h 826"/>
              <a:gd name="T80" fmla="*/ 148 w 292"/>
              <a:gd name="T81" fmla="*/ 265 h 826"/>
              <a:gd name="T82" fmla="*/ 108 w 292"/>
              <a:gd name="T83" fmla="*/ 292 h 826"/>
              <a:gd name="T84" fmla="*/ 97 w 292"/>
              <a:gd name="T85" fmla="*/ 401 h 826"/>
              <a:gd name="T86" fmla="*/ 89 w 292"/>
              <a:gd name="T87" fmla="*/ 483 h 826"/>
              <a:gd name="T88" fmla="*/ 66 w 292"/>
              <a:gd name="T89" fmla="*/ 476 h 826"/>
              <a:gd name="T90" fmla="*/ 60 w 292"/>
              <a:gd name="T91" fmla="*/ 364 h 826"/>
              <a:gd name="T92" fmla="*/ 101 w 292"/>
              <a:gd name="T93" fmla="*/ 218 h 826"/>
              <a:gd name="T94" fmla="*/ 170 w 292"/>
              <a:gd name="T95" fmla="*/ 212 h 826"/>
              <a:gd name="T96" fmla="*/ 214 w 292"/>
              <a:gd name="T97" fmla="*/ 348 h 826"/>
              <a:gd name="T98" fmla="*/ 228 w 292"/>
              <a:gd name="T99" fmla="*/ 688 h 826"/>
              <a:gd name="T100" fmla="*/ 180 w 292"/>
              <a:gd name="T101" fmla="*/ 805 h 826"/>
              <a:gd name="T102" fmla="*/ 71 w 292"/>
              <a:gd name="T103" fmla="*/ 807 h 826"/>
              <a:gd name="T104" fmla="*/ 23 w 292"/>
              <a:gd name="T105" fmla="*/ 704 h 826"/>
              <a:gd name="T106" fmla="*/ 12 w 292"/>
              <a:gd name="T107" fmla="*/ 263 h 826"/>
              <a:gd name="T108" fmla="*/ 68 w 292"/>
              <a:gd name="T109" fmla="*/ 60 h 826"/>
              <a:gd name="T110" fmla="*/ 154 w 292"/>
              <a:gd name="T111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826">
                <a:moveTo>
                  <a:pt x="154" y="13"/>
                </a:moveTo>
                <a:lnTo>
                  <a:pt x="132" y="15"/>
                </a:lnTo>
                <a:lnTo>
                  <a:pt x="113" y="24"/>
                </a:lnTo>
                <a:lnTo>
                  <a:pt x="97" y="39"/>
                </a:lnTo>
                <a:lnTo>
                  <a:pt x="82" y="55"/>
                </a:lnTo>
                <a:lnTo>
                  <a:pt x="71" y="74"/>
                </a:lnTo>
                <a:lnTo>
                  <a:pt x="63" y="93"/>
                </a:lnTo>
                <a:lnTo>
                  <a:pt x="49" y="138"/>
                </a:lnTo>
                <a:lnTo>
                  <a:pt x="39" y="185"/>
                </a:lnTo>
                <a:lnTo>
                  <a:pt x="26" y="265"/>
                </a:lnTo>
                <a:lnTo>
                  <a:pt x="18" y="346"/>
                </a:lnTo>
                <a:lnTo>
                  <a:pt x="15" y="427"/>
                </a:lnTo>
                <a:lnTo>
                  <a:pt x="20" y="548"/>
                </a:lnTo>
                <a:lnTo>
                  <a:pt x="34" y="670"/>
                </a:lnTo>
                <a:lnTo>
                  <a:pt x="37" y="686"/>
                </a:lnTo>
                <a:lnTo>
                  <a:pt x="42" y="707"/>
                </a:lnTo>
                <a:lnTo>
                  <a:pt x="47" y="728"/>
                </a:lnTo>
                <a:lnTo>
                  <a:pt x="53" y="749"/>
                </a:lnTo>
                <a:lnTo>
                  <a:pt x="63" y="768"/>
                </a:lnTo>
                <a:lnTo>
                  <a:pt x="74" y="784"/>
                </a:lnTo>
                <a:lnTo>
                  <a:pt x="87" y="797"/>
                </a:lnTo>
                <a:lnTo>
                  <a:pt x="103" y="807"/>
                </a:lnTo>
                <a:lnTo>
                  <a:pt x="121" y="808"/>
                </a:lnTo>
                <a:lnTo>
                  <a:pt x="143" y="805"/>
                </a:lnTo>
                <a:lnTo>
                  <a:pt x="166" y="794"/>
                </a:lnTo>
                <a:lnTo>
                  <a:pt x="182" y="778"/>
                </a:lnTo>
                <a:lnTo>
                  <a:pt x="194" y="758"/>
                </a:lnTo>
                <a:lnTo>
                  <a:pt x="204" y="736"/>
                </a:lnTo>
                <a:lnTo>
                  <a:pt x="210" y="710"/>
                </a:lnTo>
                <a:lnTo>
                  <a:pt x="214" y="685"/>
                </a:lnTo>
                <a:lnTo>
                  <a:pt x="215" y="657"/>
                </a:lnTo>
                <a:lnTo>
                  <a:pt x="217" y="632"/>
                </a:lnTo>
                <a:lnTo>
                  <a:pt x="217" y="608"/>
                </a:lnTo>
                <a:lnTo>
                  <a:pt x="217" y="587"/>
                </a:lnTo>
                <a:lnTo>
                  <a:pt x="212" y="468"/>
                </a:lnTo>
                <a:lnTo>
                  <a:pt x="199" y="350"/>
                </a:lnTo>
                <a:lnTo>
                  <a:pt x="194" y="313"/>
                </a:lnTo>
                <a:lnTo>
                  <a:pt x="185" y="274"/>
                </a:lnTo>
                <a:lnTo>
                  <a:pt x="170" y="239"/>
                </a:lnTo>
                <a:lnTo>
                  <a:pt x="169" y="234"/>
                </a:lnTo>
                <a:lnTo>
                  <a:pt x="166" y="228"/>
                </a:lnTo>
                <a:lnTo>
                  <a:pt x="164" y="221"/>
                </a:lnTo>
                <a:lnTo>
                  <a:pt x="159" y="218"/>
                </a:lnTo>
                <a:lnTo>
                  <a:pt x="148" y="210"/>
                </a:lnTo>
                <a:lnTo>
                  <a:pt x="137" y="210"/>
                </a:lnTo>
                <a:lnTo>
                  <a:pt x="125" y="215"/>
                </a:lnTo>
                <a:lnTo>
                  <a:pt x="116" y="223"/>
                </a:lnTo>
                <a:lnTo>
                  <a:pt x="101" y="239"/>
                </a:lnTo>
                <a:lnTo>
                  <a:pt x="90" y="260"/>
                </a:lnTo>
                <a:lnTo>
                  <a:pt x="79" y="300"/>
                </a:lnTo>
                <a:lnTo>
                  <a:pt x="74" y="342"/>
                </a:lnTo>
                <a:lnTo>
                  <a:pt x="73" y="385"/>
                </a:lnTo>
                <a:lnTo>
                  <a:pt x="74" y="428"/>
                </a:lnTo>
                <a:lnTo>
                  <a:pt x="76" y="470"/>
                </a:lnTo>
                <a:lnTo>
                  <a:pt x="85" y="457"/>
                </a:lnTo>
                <a:lnTo>
                  <a:pt x="85" y="443"/>
                </a:lnTo>
                <a:lnTo>
                  <a:pt x="84" y="430"/>
                </a:lnTo>
                <a:lnTo>
                  <a:pt x="81" y="391"/>
                </a:lnTo>
                <a:lnTo>
                  <a:pt x="87" y="327"/>
                </a:lnTo>
                <a:lnTo>
                  <a:pt x="90" y="313"/>
                </a:lnTo>
                <a:lnTo>
                  <a:pt x="92" y="297"/>
                </a:lnTo>
                <a:lnTo>
                  <a:pt x="97" y="281"/>
                </a:lnTo>
                <a:lnTo>
                  <a:pt x="103" y="265"/>
                </a:lnTo>
                <a:lnTo>
                  <a:pt x="113" y="252"/>
                </a:lnTo>
                <a:lnTo>
                  <a:pt x="125" y="244"/>
                </a:lnTo>
                <a:lnTo>
                  <a:pt x="125" y="242"/>
                </a:lnTo>
                <a:lnTo>
                  <a:pt x="127" y="241"/>
                </a:lnTo>
                <a:lnTo>
                  <a:pt x="129" y="241"/>
                </a:lnTo>
                <a:lnTo>
                  <a:pt x="146" y="246"/>
                </a:lnTo>
                <a:lnTo>
                  <a:pt x="159" y="255"/>
                </a:lnTo>
                <a:lnTo>
                  <a:pt x="167" y="270"/>
                </a:lnTo>
                <a:lnTo>
                  <a:pt x="174" y="286"/>
                </a:lnTo>
                <a:lnTo>
                  <a:pt x="177" y="303"/>
                </a:lnTo>
                <a:lnTo>
                  <a:pt x="180" y="321"/>
                </a:lnTo>
                <a:lnTo>
                  <a:pt x="182" y="337"/>
                </a:lnTo>
                <a:lnTo>
                  <a:pt x="196" y="430"/>
                </a:lnTo>
                <a:lnTo>
                  <a:pt x="204" y="523"/>
                </a:lnTo>
                <a:lnTo>
                  <a:pt x="206" y="608"/>
                </a:lnTo>
                <a:lnTo>
                  <a:pt x="199" y="691"/>
                </a:lnTo>
                <a:lnTo>
                  <a:pt x="196" y="710"/>
                </a:lnTo>
                <a:lnTo>
                  <a:pt x="191" y="730"/>
                </a:lnTo>
                <a:lnTo>
                  <a:pt x="183" y="749"/>
                </a:lnTo>
                <a:lnTo>
                  <a:pt x="174" y="765"/>
                </a:lnTo>
                <a:lnTo>
                  <a:pt x="161" y="778"/>
                </a:lnTo>
                <a:lnTo>
                  <a:pt x="143" y="787"/>
                </a:lnTo>
                <a:lnTo>
                  <a:pt x="122" y="791"/>
                </a:lnTo>
                <a:lnTo>
                  <a:pt x="106" y="786"/>
                </a:lnTo>
                <a:lnTo>
                  <a:pt x="92" y="776"/>
                </a:lnTo>
                <a:lnTo>
                  <a:pt x="82" y="760"/>
                </a:lnTo>
                <a:lnTo>
                  <a:pt x="74" y="742"/>
                </a:lnTo>
                <a:lnTo>
                  <a:pt x="60" y="691"/>
                </a:lnTo>
                <a:lnTo>
                  <a:pt x="49" y="638"/>
                </a:lnTo>
                <a:lnTo>
                  <a:pt x="41" y="585"/>
                </a:lnTo>
                <a:lnTo>
                  <a:pt x="31" y="481"/>
                </a:lnTo>
                <a:lnTo>
                  <a:pt x="31" y="375"/>
                </a:lnTo>
                <a:lnTo>
                  <a:pt x="41" y="270"/>
                </a:lnTo>
                <a:lnTo>
                  <a:pt x="49" y="217"/>
                </a:lnTo>
                <a:lnTo>
                  <a:pt x="60" y="164"/>
                </a:lnTo>
                <a:lnTo>
                  <a:pt x="76" y="112"/>
                </a:lnTo>
                <a:lnTo>
                  <a:pt x="85" y="90"/>
                </a:lnTo>
                <a:lnTo>
                  <a:pt x="97" y="71"/>
                </a:lnTo>
                <a:lnTo>
                  <a:pt x="113" y="53"/>
                </a:lnTo>
                <a:lnTo>
                  <a:pt x="134" y="40"/>
                </a:lnTo>
                <a:lnTo>
                  <a:pt x="135" y="39"/>
                </a:lnTo>
                <a:lnTo>
                  <a:pt x="138" y="39"/>
                </a:lnTo>
                <a:lnTo>
                  <a:pt x="161" y="42"/>
                </a:lnTo>
                <a:lnTo>
                  <a:pt x="178" y="50"/>
                </a:lnTo>
                <a:lnTo>
                  <a:pt x="193" y="64"/>
                </a:lnTo>
                <a:lnTo>
                  <a:pt x="206" y="84"/>
                </a:lnTo>
                <a:lnTo>
                  <a:pt x="215" y="104"/>
                </a:lnTo>
                <a:lnTo>
                  <a:pt x="222" y="128"/>
                </a:lnTo>
                <a:lnTo>
                  <a:pt x="226" y="153"/>
                </a:lnTo>
                <a:lnTo>
                  <a:pt x="231" y="175"/>
                </a:lnTo>
                <a:lnTo>
                  <a:pt x="234" y="197"/>
                </a:lnTo>
                <a:lnTo>
                  <a:pt x="236" y="215"/>
                </a:lnTo>
                <a:lnTo>
                  <a:pt x="246" y="287"/>
                </a:lnTo>
                <a:lnTo>
                  <a:pt x="254" y="359"/>
                </a:lnTo>
                <a:lnTo>
                  <a:pt x="257" y="433"/>
                </a:lnTo>
                <a:lnTo>
                  <a:pt x="254" y="505"/>
                </a:lnTo>
                <a:lnTo>
                  <a:pt x="257" y="507"/>
                </a:lnTo>
                <a:lnTo>
                  <a:pt x="260" y="508"/>
                </a:lnTo>
                <a:lnTo>
                  <a:pt x="265" y="508"/>
                </a:lnTo>
                <a:lnTo>
                  <a:pt x="268" y="507"/>
                </a:lnTo>
                <a:lnTo>
                  <a:pt x="271" y="504"/>
                </a:lnTo>
                <a:lnTo>
                  <a:pt x="275" y="500"/>
                </a:lnTo>
                <a:lnTo>
                  <a:pt x="276" y="499"/>
                </a:lnTo>
                <a:lnTo>
                  <a:pt x="271" y="371"/>
                </a:lnTo>
                <a:lnTo>
                  <a:pt x="263" y="242"/>
                </a:lnTo>
                <a:lnTo>
                  <a:pt x="257" y="199"/>
                </a:lnTo>
                <a:lnTo>
                  <a:pt x="249" y="156"/>
                </a:lnTo>
                <a:lnTo>
                  <a:pt x="238" y="114"/>
                </a:lnTo>
                <a:lnTo>
                  <a:pt x="231" y="96"/>
                </a:lnTo>
                <a:lnTo>
                  <a:pt x="223" y="79"/>
                </a:lnTo>
                <a:lnTo>
                  <a:pt x="214" y="60"/>
                </a:lnTo>
                <a:lnTo>
                  <a:pt x="202" y="42"/>
                </a:lnTo>
                <a:lnTo>
                  <a:pt x="190" y="28"/>
                </a:lnTo>
                <a:lnTo>
                  <a:pt x="172" y="18"/>
                </a:lnTo>
                <a:lnTo>
                  <a:pt x="154" y="13"/>
                </a:lnTo>
                <a:close/>
                <a:moveTo>
                  <a:pt x="154" y="0"/>
                </a:moveTo>
                <a:lnTo>
                  <a:pt x="177" y="5"/>
                </a:lnTo>
                <a:lnTo>
                  <a:pt x="199" y="19"/>
                </a:lnTo>
                <a:lnTo>
                  <a:pt x="215" y="37"/>
                </a:lnTo>
                <a:lnTo>
                  <a:pt x="230" y="60"/>
                </a:lnTo>
                <a:lnTo>
                  <a:pt x="241" y="82"/>
                </a:lnTo>
                <a:lnTo>
                  <a:pt x="257" y="124"/>
                </a:lnTo>
                <a:lnTo>
                  <a:pt x="268" y="167"/>
                </a:lnTo>
                <a:lnTo>
                  <a:pt x="275" y="212"/>
                </a:lnTo>
                <a:lnTo>
                  <a:pt x="284" y="308"/>
                </a:lnTo>
                <a:lnTo>
                  <a:pt x="289" y="407"/>
                </a:lnTo>
                <a:lnTo>
                  <a:pt x="292" y="505"/>
                </a:lnTo>
                <a:lnTo>
                  <a:pt x="292" y="508"/>
                </a:lnTo>
                <a:lnTo>
                  <a:pt x="289" y="512"/>
                </a:lnTo>
                <a:lnTo>
                  <a:pt x="286" y="512"/>
                </a:lnTo>
                <a:lnTo>
                  <a:pt x="278" y="520"/>
                </a:lnTo>
                <a:lnTo>
                  <a:pt x="268" y="523"/>
                </a:lnTo>
                <a:lnTo>
                  <a:pt x="257" y="521"/>
                </a:lnTo>
                <a:lnTo>
                  <a:pt x="247" y="516"/>
                </a:lnTo>
                <a:lnTo>
                  <a:pt x="246" y="515"/>
                </a:lnTo>
                <a:lnTo>
                  <a:pt x="244" y="513"/>
                </a:lnTo>
                <a:lnTo>
                  <a:pt x="243" y="512"/>
                </a:lnTo>
                <a:lnTo>
                  <a:pt x="241" y="508"/>
                </a:lnTo>
                <a:lnTo>
                  <a:pt x="239" y="423"/>
                </a:lnTo>
                <a:lnTo>
                  <a:pt x="236" y="340"/>
                </a:lnTo>
                <a:lnTo>
                  <a:pt x="228" y="255"/>
                </a:lnTo>
                <a:lnTo>
                  <a:pt x="218" y="194"/>
                </a:lnTo>
                <a:lnTo>
                  <a:pt x="207" y="135"/>
                </a:lnTo>
                <a:lnTo>
                  <a:pt x="201" y="112"/>
                </a:lnTo>
                <a:lnTo>
                  <a:pt x="193" y="92"/>
                </a:lnTo>
                <a:lnTo>
                  <a:pt x="180" y="74"/>
                </a:lnTo>
                <a:lnTo>
                  <a:pt x="164" y="60"/>
                </a:lnTo>
                <a:lnTo>
                  <a:pt x="143" y="50"/>
                </a:lnTo>
                <a:lnTo>
                  <a:pt x="142" y="52"/>
                </a:lnTo>
                <a:lnTo>
                  <a:pt x="122" y="61"/>
                </a:lnTo>
                <a:lnTo>
                  <a:pt x="108" y="77"/>
                </a:lnTo>
                <a:lnTo>
                  <a:pt x="97" y="95"/>
                </a:lnTo>
                <a:lnTo>
                  <a:pt x="89" y="114"/>
                </a:lnTo>
                <a:lnTo>
                  <a:pt x="82" y="135"/>
                </a:lnTo>
                <a:lnTo>
                  <a:pt x="76" y="156"/>
                </a:lnTo>
                <a:lnTo>
                  <a:pt x="71" y="177"/>
                </a:lnTo>
                <a:lnTo>
                  <a:pt x="55" y="258"/>
                </a:lnTo>
                <a:lnTo>
                  <a:pt x="45" y="342"/>
                </a:lnTo>
                <a:lnTo>
                  <a:pt x="42" y="422"/>
                </a:lnTo>
                <a:lnTo>
                  <a:pt x="45" y="504"/>
                </a:lnTo>
                <a:lnTo>
                  <a:pt x="55" y="585"/>
                </a:lnTo>
                <a:lnTo>
                  <a:pt x="69" y="664"/>
                </a:lnTo>
                <a:lnTo>
                  <a:pt x="79" y="702"/>
                </a:lnTo>
                <a:lnTo>
                  <a:pt x="90" y="739"/>
                </a:lnTo>
                <a:lnTo>
                  <a:pt x="95" y="752"/>
                </a:lnTo>
                <a:lnTo>
                  <a:pt x="101" y="763"/>
                </a:lnTo>
                <a:lnTo>
                  <a:pt x="111" y="771"/>
                </a:lnTo>
                <a:lnTo>
                  <a:pt x="125" y="774"/>
                </a:lnTo>
                <a:lnTo>
                  <a:pt x="143" y="770"/>
                </a:lnTo>
                <a:lnTo>
                  <a:pt x="158" y="758"/>
                </a:lnTo>
                <a:lnTo>
                  <a:pt x="167" y="744"/>
                </a:lnTo>
                <a:lnTo>
                  <a:pt x="177" y="725"/>
                </a:lnTo>
                <a:lnTo>
                  <a:pt x="182" y="702"/>
                </a:lnTo>
                <a:lnTo>
                  <a:pt x="185" y="680"/>
                </a:lnTo>
                <a:lnTo>
                  <a:pt x="186" y="659"/>
                </a:lnTo>
                <a:lnTo>
                  <a:pt x="190" y="574"/>
                </a:lnTo>
                <a:lnTo>
                  <a:pt x="185" y="486"/>
                </a:lnTo>
                <a:lnTo>
                  <a:pt x="175" y="398"/>
                </a:lnTo>
                <a:lnTo>
                  <a:pt x="162" y="314"/>
                </a:lnTo>
                <a:lnTo>
                  <a:pt x="159" y="298"/>
                </a:lnTo>
                <a:lnTo>
                  <a:pt x="156" y="281"/>
                </a:lnTo>
                <a:lnTo>
                  <a:pt x="148" y="265"/>
                </a:lnTo>
                <a:lnTo>
                  <a:pt x="137" y="254"/>
                </a:lnTo>
                <a:lnTo>
                  <a:pt x="134" y="255"/>
                </a:lnTo>
                <a:lnTo>
                  <a:pt x="122" y="263"/>
                </a:lnTo>
                <a:lnTo>
                  <a:pt x="114" y="276"/>
                </a:lnTo>
                <a:lnTo>
                  <a:pt x="108" y="292"/>
                </a:lnTo>
                <a:lnTo>
                  <a:pt x="103" y="310"/>
                </a:lnTo>
                <a:lnTo>
                  <a:pt x="101" y="329"/>
                </a:lnTo>
                <a:lnTo>
                  <a:pt x="98" y="345"/>
                </a:lnTo>
                <a:lnTo>
                  <a:pt x="98" y="358"/>
                </a:lnTo>
                <a:lnTo>
                  <a:pt x="97" y="401"/>
                </a:lnTo>
                <a:lnTo>
                  <a:pt x="98" y="444"/>
                </a:lnTo>
                <a:lnTo>
                  <a:pt x="100" y="455"/>
                </a:lnTo>
                <a:lnTo>
                  <a:pt x="100" y="467"/>
                </a:lnTo>
                <a:lnTo>
                  <a:pt x="97" y="476"/>
                </a:lnTo>
                <a:lnTo>
                  <a:pt x="89" y="483"/>
                </a:lnTo>
                <a:lnTo>
                  <a:pt x="82" y="484"/>
                </a:lnTo>
                <a:lnTo>
                  <a:pt x="77" y="484"/>
                </a:lnTo>
                <a:lnTo>
                  <a:pt x="74" y="483"/>
                </a:lnTo>
                <a:lnTo>
                  <a:pt x="69" y="481"/>
                </a:lnTo>
                <a:lnTo>
                  <a:pt x="66" y="476"/>
                </a:lnTo>
                <a:lnTo>
                  <a:pt x="66" y="476"/>
                </a:lnTo>
                <a:lnTo>
                  <a:pt x="66" y="475"/>
                </a:lnTo>
                <a:lnTo>
                  <a:pt x="65" y="473"/>
                </a:lnTo>
                <a:lnTo>
                  <a:pt x="61" y="419"/>
                </a:lnTo>
                <a:lnTo>
                  <a:pt x="60" y="364"/>
                </a:lnTo>
                <a:lnTo>
                  <a:pt x="65" y="310"/>
                </a:lnTo>
                <a:lnTo>
                  <a:pt x="68" y="286"/>
                </a:lnTo>
                <a:lnTo>
                  <a:pt x="76" y="260"/>
                </a:lnTo>
                <a:lnTo>
                  <a:pt x="87" y="237"/>
                </a:lnTo>
                <a:lnTo>
                  <a:pt x="101" y="218"/>
                </a:lnTo>
                <a:lnTo>
                  <a:pt x="114" y="209"/>
                </a:lnTo>
                <a:lnTo>
                  <a:pt x="129" y="201"/>
                </a:lnTo>
                <a:lnTo>
                  <a:pt x="145" y="197"/>
                </a:lnTo>
                <a:lnTo>
                  <a:pt x="158" y="201"/>
                </a:lnTo>
                <a:lnTo>
                  <a:pt x="170" y="212"/>
                </a:lnTo>
                <a:lnTo>
                  <a:pt x="185" y="236"/>
                </a:lnTo>
                <a:lnTo>
                  <a:pt x="196" y="263"/>
                </a:lnTo>
                <a:lnTo>
                  <a:pt x="204" y="290"/>
                </a:lnTo>
                <a:lnTo>
                  <a:pt x="209" y="319"/>
                </a:lnTo>
                <a:lnTo>
                  <a:pt x="214" y="348"/>
                </a:lnTo>
                <a:lnTo>
                  <a:pt x="225" y="444"/>
                </a:lnTo>
                <a:lnTo>
                  <a:pt x="231" y="540"/>
                </a:lnTo>
                <a:lnTo>
                  <a:pt x="231" y="638"/>
                </a:lnTo>
                <a:lnTo>
                  <a:pt x="230" y="662"/>
                </a:lnTo>
                <a:lnTo>
                  <a:pt x="228" y="688"/>
                </a:lnTo>
                <a:lnTo>
                  <a:pt x="223" y="714"/>
                </a:lnTo>
                <a:lnTo>
                  <a:pt x="218" y="739"/>
                </a:lnTo>
                <a:lnTo>
                  <a:pt x="209" y="765"/>
                </a:lnTo>
                <a:lnTo>
                  <a:pt x="196" y="786"/>
                </a:lnTo>
                <a:lnTo>
                  <a:pt x="180" y="805"/>
                </a:lnTo>
                <a:lnTo>
                  <a:pt x="159" y="818"/>
                </a:lnTo>
                <a:lnTo>
                  <a:pt x="134" y="826"/>
                </a:lnTo>
                <a:lnTo>
                  <a:pt x="109" y="826"/>
                </a:lnTo>
                <a:lnTo>
                  <a:pt x="89" y="819"/>
                </a:lnTo>
                <a:lnTo>
                  <a:pt x="71" y="807"/>
                </a:lnTo>
                <a:lnTo>
                  <a:pt x="57" y="791"/>
                </a:lnTo>
                <a:lnTo>
                  <a:pt x="44" y="770"/>
                </a:lnTo>
                <a:lnTo>
                  <a:pt x="34" y="749"/>
                </a:lnTo>
                <a:lnTo>
                  <a:pt x="28" y="726"/>
                </a:lnTo>
                <a:lnTo>
                  <a:pt x="23" y="704"/>
                </a:lnTo>
                <a:lnTo>
                  <a:pt x="8" y="606"/>
                </a:lnTo>
                <a:lnTo>
                  <a:pt x="0" y="507"/>
                </a:lnTo>
                <a:lnTo>
                  <a:pt x="0" y="407"/>
                </a:lnTo>
                <a:lnTo>
                  <a:pt x="4" y="335"/>
                </a:lnTo>
                <a:lnTo>
                  <a:pt x="12" y="263"/>
                </a:lnTo>
                <a:lnTo>
                  <a:pt x="24" y="191"/>
                </a:lnTo>
                <a:lnTo>
                  <a:pt x="42" y="120"/>
                </a:lnTo>
                <a:lnTo>
                  <a:pt x="49" y="101"/>
                </a:lnTo>
                <a:lnTo>
                  <a:pt x="57" y="80"/>
                </a:lnTo>
                <a:lnTo>
                  <a:pt x="68" y="60"/>
                </a:lnTo>
                <a:lnTo>
                  <a:pt x="81" y="40"/>
                </a:lnTo>
                <a:lnTo>
                  <a:pt x="97" y="23"/>
                </a:lnTo>
                <a:lnTo>
                  <a:pt x="114" y="10"/>
                </a:lnTo>
                <a:lnTo>
                  <a:pt x="134" y="2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3" name="그룹 72"/>
          <p:cNvGrpSpPr/>
          <p:nvPr/>
        </p:nvGrpSpPr>
        <p:grpSpPr>
          <a:xfrm rot="19970222">
            <a:off x="241740" y="4042119"/>
            <a:ext cx="1347788" cy="1768475"/>
            <a:chOff x="4475163" y="379413"/>
            <a:chExt cx="1347788" cy="1768475"/>
          </a:xfrm>
        </p:grpSpPr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4475163" y="379413"/>
              <a:ext cx="1347788" cy="1768475"/>
            </a:xfrm>
            <a:custGeom>
              <a:avLst/>
              <a:gdLst>
                <a:gd name="T0" fmla="*/ 659 w 849"/>
                <a:gd name="T1" fmla="*/ 1066 h 1114"/>
                <a:gd name="T2" fmla="*/ 94 w 849"/>
                <a:gd name="T3" fmla="*/ 287 h 1114"/>
                <a:gd name="T4" fmla="*/ 112 w 849"/>
                <a:gd name="T5" fmla="*/ 1024 h 1114"/>
                <a:gd name="T6" fmla="*/ 620 w 849"/>
                <a:gd name="T7" fmla="*/ 1037 h 1114"/>
                <a:gd name="T8" fmla="*/ 173 w 849"/>
                <a:gd name="T9" fmla="*/ 1024 h 1114"/>
                <a:gd name="T10" fmla="*/ 85 w 849"/>
                <a:gd name="T11" fmla="*/ 909 h 1114"/>
                <a:gd name="T12" fmla="*/ 107 w 849"/>
                <a:gd name="T13" fmla="*/ 136 h 1114"/>
                <a:gd name="T14" fmla="*/ 50 w 849"/>
                <a:gd name="T15" fmla="*/ 460 h 1114"/>
                <a:gd name="T16" fmla="*/ 66 w 849"/>
                <a:gd name="T17" fmla="*/ 1032 h 1114"/>
                <a:gd name="T18" fmla="*/ 102 w 849"/>
                <a:gd name="T19" fmla="*/ 1031 h 1114"/>
                <a:gd name="T20" fmla="*/ 82 w 849"/>
                <a:gd name="T21" fmla="*/ 253 h 1114"/>
                <a:gd name="T22" fmla="*/ 354 w 849"/>
                <a:gd name="T23" fmla="*/ 167 h 1114"/>
                <a:gd name="T24" fmla="*/ 303 w 849"/>
                <a:gd name="T25" fmla="*/ 147 h 1114"/>
                <a:gd name="T26" fmla="*/ 357 w 849"/>
                <a:gd name="T27" fmla="*/ 102 h 1114"/>
                <a:gd name="T28" fmla="*/ 181 w 849"/>
                <a:gd name="T29" fmla="*/ 171 h 1114"/>
                <a:gd name="T30" fmla="*/ 211 w 849"/>
                <a:gd name="T31" fmla="*/ 107 h 1114"/>
                <a:gd name="T32" fmla="*/ 125 w 849"/>
                <a:gd name="T33" fmla="*/ 139 h 1114"/>
                <a:gd name="T34" fmla="*/ 109 w 849"/>
                <a:gd name="T35" fmla="*/ 833 h 1114"/>
                <a:gd name="T36" fmla="*/ 165 w 849"/>
                <a:gd name="T37" fmla="*/ 1005 h 1114"/>
                <a:gd name="T38" fmla="*/ 800 w 849"/>
                <a:gd name="T39" fmla="*/ 978 h 1114"/>
                <a:gd name="T40" fmla="*/ 825 w 849"/>
                <a:gd name="T41" fmla="*/ 205 h 1114"/>
                <a:gd name="T42" fmla="*/ 779 w 849"/>
                <a:gd name="T43" fmla="*/ 179 h 1114"/>
                <a:gd name="T44" fmla="*/ 739 w 849"/>
                <a:gd name="T45" fmla="*/ 163 h 1114"/>
                <a:gd name="T46" fmla="*/ 744 w 849"/>
                <a:gd name="T47" fmla="*/ 114 h 1114"/>
                <a:gd name="T48" fmla="*/ 628 w 849"/>
                <a:gd name="T49" fmla="*/ 168 h 1114"/>
                <a:gd name="T50" fmla="*/ 673 w 849"/>
                <a:gd name="T51" fmla="*/ 131 h 1114"/>
                <a:gd name="T52" fmla="*/ 529 w 849"/>
                <a:gd name="T53" fmla="*/ 167 h 1114"/>
                <a:gd name="T54" fmla="*/ 543 w 849"/>
                <a:gd name="T55" fmla="*/ 141 h 1114"/>
                <a:gd name="T56" fmla="*/ 429 w 849"/>
                <a:gd name="T57" fmla="*/ 168 h 1114"/>
                <a:gd name="T58" fmla="*/ 409 w 849"/>
                <a:gd name="T59" fmla="*/ 141 h 1114"/>
                <a:gd name="T60" fmla="*/ 131 w 849"/>
                <a:gd name="T61" fmla="*/ 50 h 1114"/>
                <a:gd name="T62" fmla="*/ 122 w 849"/>
                <a:gd name="T63" fmla="*/ 106 h 1114"/>
                <a:gd name="T64" fmla="*/ 152 w 849"/>
                <a:gd name="T65" fmla="*/ 48 h 1114"/>
                <a:gd name="T66" fmla="*/ 790 w 849"/>
                <a:gd name="T67" fmla="*/ 91 h 1114"/>
                <a:gd name="T68" fmla="*/ 381 w 849"/>
                <a:gd name="T69" fmla="*/ 62 h 1114"/>
                <a:gd name="T70" fmla="*/ 449 w 849"/>
                <a:gd name="T71" fmla="*/ 50 h 1114"/>
                <a:gd name="T72" fmla="*/ 606 w 849"/>
                <a:gd name="T73" fmla="*/ 86 h 1114"/>
                <a:gd name="T74" fmla="*/ 535 w 849"/>
                <a:gd name="T75" fmla="*/ 35 h 1114"/>
                <a:gd name="T76" fmla="*/ 571 w 849"/>
                <a:gd name="T77" fmla="*/ 64 h 1114"/>
                <a:gd name="T78" fmla="*/ 231 w 849"/>
                <a:gd name="T79" fmla="*/ 77 h 1114"/>
                <a:gd name="T80" fmla="*/ 316 w 849"/>
                <a:gd name="T81" fmla="*/ 5 h 1114"/>
                <a:gd name="T82" fmla="*/ 449 w 849"/>
                <a:gd name="T83" fmla="*/ 24 h 1114"/>
                <a:gd name="T84" fmla="*/ 587 w 849"/>
                <a:gd name="T85" fmla="*/ 45 h 1114"/>
                <a:gd name="T86" fmla="*/ 729 w 849"/>
                <a:gd name="T87" fmla="*/ 22 h 1114"/>
                <a:gd name="T88" fmla="*/ 835 w 849"/>
                <a:gd name="T89" fmla="*/ 128 h 1114"/>
                <a:gd name="T90" fmla="*/ 840 w 849"/>
                <a:gd name="T91" fmla="*/ 922 h 1114"/>
                <a:gd name="T92" fmla="*/ 765 w 849"/>
                <a:gd name="T93" fmla="*/ 1051 h 1114"/>
                <a:gd name="T94" fmla="*/ 175 w 849"/>
                <a:gd name="T95" fmla="*/ 1072 h 1114"/>
                <a:gd name="T96" fmla="*/ 24 w 849"/>
                <a:gd name="T97" fmla="*/ 901 h 1114"/>
                <a:gd name="T98" fmla="*/ 67 w 849"/>
                <a:gd name="T99" fmla="*/ 159 h 1114"/>
                <a:gd name="T100" fmla="*/ 32 w 849"/>
                <a:gd name="T101" fmla="*/ 1002 h 1114"/>
                <a:gd name="T102" fmla="*/ 256 w 849"/>
                <a:gd name="T103" fmla="*/ 1096 h 1114"/>
                <a:gd name="T104" fmla="*/ 776 w 849"/>
                <a:gd name="T105" fmla="*/ 1064 h 1114"/>
                <a:gd name="T106" fmla="*/ 798 w 849"/>
                <a:gd name="T107" fmla="*/ 1053 h 1114"/>
                <a:gd name="T108" fmla="*/ 388 w 849"/>
                <a:gd name="T109" fmla="*/ 1112 h 1114"/>
                <a:gd name="T110" fmla="*/ 24 w 849"/>
                <a:gd name="T111" fmla="*/ 1026 h 1114"/>
                <a:gd name="T112" fmla="*/ 21 w 849"/>
                <a:gd name="T113" fmla="*/ 247 h 1114"/>
                <a:gd name="T114" fmla="*/ 69 w 849"/>
                <a:gd name="T115" fmla="*/ 59 h 1114"/>
                <a:gd name="T116" fmla="*/ 226 w 849"/>
                <a:gd name="T117" fmla="*/ 3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9" h="1114">
                  <a:moveTo>
                    <a:pt x="761" y="1035"/>
                  </a:moveTo>
                  <a:lnTo>
                    <a:pt x="737" y="1043"/>
                  </a:lnTo>
                  <a:lnTo>
                    <a:pt x="712" y="1048"/>
                  </a:lnTo>
                  <a:lnTo>
                    <a:pt x="684" y="1050"/>
                  </a:lnTo>
                  <a:lnTo>
                    <a:pt x="659" y="1050"/>
                  </a:lnTo>
                  <a:lnTo>
                    <a:pt x="455" y="1059"/>
                  </a:lnTo>
                  <a:lnTo>
                    <a:pt x="343" y="1066"/>
                  </a:lnTo>
                  <a:lnTo>
                    <a:pt x="490" y="1069"/>
                  </a:lnTo>
                  <a:lnTo>
                    <a:pt x="659" y="1066"/>
                  </a:lnTo>
                  <a:lnTo>
                    <a:pt x="680" y="1064"/>
                  </a:lnTo>
                  <a:lnTo>
                    <a:pt x="702" y="1063"/>
                  </a:lnTo>
                  <a:lnTo>
                    <a:pt x="724" y="1056"/>
                  </a:lnTo>
                  <a:lnTo>
                    <a:pt x="745" y="1048"/>
                  </a:lnTo>
                  <a:lnTo>
                    <a:pt x="761" y="1035"/>
                  </a:lnTo>
                  <a:close/>
                  <a:moveTo>
                    <a:pt x="107" y="136"/>
                  </a:moveTo>
                  <a:lnTo>
                    <a:pt x="98" y="186"/>
                  </a:lnTo>
                  <a:lnTo>
                    <a:pt x="94" y="235"/>
                  </a:lnTo>
                  <a:lnTo>
                    <a:pt x="94" y="287"/>
                  </a:lnTo>
                  <a:lnTo>
                    <a:pt x="88" y="463"/>
                  </a:lnTo>
                  <a:lnTo>
                    <a:pt x="78" y="779"/>
                  </a:lnTo>
                  <a:lnTo>
                    <a:pt x="77" y="857"/>
                  </a:lnTo>
                  <a:lnTo>
                    <a:pt x="75" y="934"/>
                  </a:lnTo>
                  <a:lnTo>
                    <a:pt x="75" y="954"/>
                  </a:lnTo>
                  <a:lnTo>
                    <a:pt x="78" y="973"/>
                  </a:lnTo>
                  <a:lnTo>
                    <a:pt x="83" y="990"/>
                  </a:lnTo>
                  <a:lnTo>
                    <a:pt x="94" y="1007"/>
                  </a:lnTo>
                  <a:lnTo>
                    <a:pt x="112" y="1024"/>
                  </a:lnTo>
                  <a:lnTo>
                    <a:pt x="136" y="1035"/>
                  </a:lnTo>
                  <a:lnTo>
                    <a:pt x="159" y="1043"/>
                  </a:lnTo>
                  <a:lnTo>
                    <a:pt x="210" y="1053"/>
                  </a:lnTo>
                  <a:lnTo>
                    <a:pt x="260" y="1056"/>
                  </a:lnTo>
                  <a:lnTo>
                    <a:pt x="312" y="1056"/>
                  </a:lnTo>
                  <a:lnTo>
                    <a:pt x="364" y="1053"/>
                  </a:lnTo>
                  <a:lnTo>
                    <a:pt x="415" y="1050"/>
                  </a:lnTo>
                  <a:lnTo>
                    <a:pt x="466" y="1047"/>
                  </a:lnTo>
                  <a:lnTo>
                    <a:pt x="620" y="1037"/>
                  </a:lnTo>
                  <a:lnTo>
                    <a:pt x="707" y="1032"/>
                  </a:lnTo>
                  <a:lnTo>
                    <a:pt x="728" y="1031"/>
                  </a:lnTo>
                  <a:lnTo>
                    <a:pt x="748" y="1024"/>
                  </a:lnTo>
                  <a:lnTo>
                    <a:pt x="742" y="1026"/>
                  </a:lnTo>
                  <a:lnTo>
                    <a:pt x="654" y="1026"/>
                  </a:lnTo>
                  <a:lnTo>
                    <a:pt x="566" y="1024"/>
                  </a:lnTo>
                  <a:lnTo>
                    <a:pt x="207" y="1023"/>
                  </a:lnTo>
                  <a:lnTo>
                    <a:pt x="191" y="1023"/>
                  </a:lnTo>
                  <a:lnTo>
                    <a:pt x="173" y="1024"/>
                  </a:lnTo>
                  <a:lnTo>
                    <a:pt x="155" y="1024"/>
                  </a:lnTo>
                  <a:lnTo>
                    <a:pt x="136" y="1023"/>
                  </a:lnTo>
                  <a:lnTo>
                    <a:pt x="120" y="1019"/>
                  </a:lnTo>
                  <a:lnTo>
                    <a:pt x="106" y="1011"/>
                  </a:lnTo>
                  <a:lnTo>
                    <a:pt x="94" y="998"/>
                  </a:lnTo>
                  <a:lnTo>
                    <a:pt x="86" y="979"/>
                  </a:lnTo>
                  <a:lnTo>
                    <a:pt x="82" y="957"/>
                  </a:lnTo>
                  <a:lnTo>
                    <a:pt x="82" y="933"/>
                  </a:lnTo>
                  <a:lnTo>
                    <a:pt x="85" y="909"/>
                  </a:lnTo>
                  <a:lnTo>
                    <a:pt x="86" y="886"/>
                  </a:lnTo>
                  <a:lnTo>
                    <a:pt x="88" y="865"/>
                  </a:lnTo>
                  <a:lnTo>
                    <a:pt x="101" y="686"/>
                  </a:lnTo>
                  <a:lnTo>
                    <a:pt x="109" y="505"/>
                  </a:lnTo>
                  <a:lnTo>
                    <a:pt x="114" y="325"/>
                  </a:lnTo>
                  <a:lnTo>
                    <a:pt x="109" y="146"/>
                  </a:lnTo>
                  <a:lnTo>
                    <a:pt x="109" y="143"/>
                  </a:lnTo>
                  <a:lnTo>
                    <a:pt x="110" y="143"/>
                  </a:lnTo>
                  <a:lnTo>
                    <a:pt x="107" y="136"/>
                  </a:lnTo>
                  <a:close/>
                  <a:moveTo>
                    <a:pt x="101" y="128"/>
                  </a:moveTo>
                  <a:lnTo>
                    <a:pt x="88" y="143"/>
                  </a:lnTo>
                  <a:lnTo>
                    <a:pt x="78" y="160"/>
                  </a:lnTo>
                  <a:lnTo>
                    <a:pt x="72" y="183"/>
                  </a:lnTo>
                  <a:lnTo>
                    <a:pt x="67" y="207"/>
                  </a:lnTo>
                  <a:lnTo>
                    <a:pt x="66" y="229"/>
                  </a:lnTo>
                  <a:lnTo>
                    <a:pt x="64" y="252"/>
                  </a:lnTo>
                  <a:lnTo>
                    <a:pt x="62" y="269"/>
                  </a:lnTo>
                  <a:lnTo>
                    <a:pt x="50" y="460"/>
                  </a:lnTo>
                  <a:lnTo>
                    <a:pt x="43" y="630"/>
                  </a:lnTo>
                  <a:lnTo>
                    <a:pt x="40" y="801"/>
                  </a:lnTo>
                  <a:lnTo>
                    <a:pt x="38" y="854"/>
                  </a:lnTo>
                  <a:lnTo>
                    <a:pt x="38" y="909"/>
                  </a:lnTo>
                  <a:lnTo>
                    <a:pt x="43" y="962"/>
                  </a:lnTo>
                  <a:lnTo>
                    <a:pt x="45" y="979"/>
                  </a:lnTo>
                  <a:lnTo>
                    <a:pt x="50" y="998"/>
                  </a:lnTo>
                  <a:lnTo>
                    <a:pt x="56" y="1016"/>
                  </a:lnTo>
                  <a:lnTo>
                    <a:pt x="66" y="1032"/>
                  </a:lnTo>
                  <a:lnTo>
                    <a:pt x="80" y="1045"/>
                  </a:lnTo>
                  <a:lnTo>
                    <a:pt x="98" y="1053"/>
                  </a:lnTo>
                  <a:lnTo>
                    <a:pt x="118" y="1056"/>
                  </a:lnTo>
                  <a:lnTo>
                    <a:pt x="139" y="1056"/>
                  </a:lnTo>
                  <a:lnTo>
                    <a:pt x="159" y="1058"/>
                  </a:lnTo>
                  <a:lnTo>
                    <a:pt x="168" y="1058"/>
                  </a:lnTo>
                  <a:lnTo>
                    <a:pt x="146" y="1051"/>
                  </a:lnTo>
                  <a:lnTo>
                    <a:pt x="125" y="1043"/>
                  </a:lnTo>
                  <a:lnTo>
                    <a:pt x="102" y="1031"/>
                  </a:lnTo>
                  <a:lnTo>
                    <a:pt x="83" y="1015"/>
                  </a:lnTo>
                  <a:lnTo>
                    <a:pt x="70" y="994"/>
                  </a:lnTo>
                  <a:lnTo>
                    <a:pt x="64" y="968"/>
                  </a:lnTo>
                  <a:lnTo>
                    <a:pt x="61" y="926"/>
                  </a:lnTo>
                  <a:lnTo>
                    <a:pt x="61" y="885"/>
                  </a:lnTo>
                  <a:lnTo>
                    <a:pt x="64" y="841"/>
                  </a:lnTo>
                  <a:lnTo>
                    <a:pt x="66" y="801"/>
                  </a:lnTo>
                  <a:lnTo>
                    <a:pt x="77" y="436"/>
                  </a:lnTo>
                  <a:lnTo>
                    <a:pt x="82" y="253"/>
                  </a:lnTo>
                  <a:lnTo>
                    <a:pt x="83" y="221"/>
                  </a:lnTo>
                  <a:lnTo>
                    <a:pt x="85" y="189"/>
                  </a:lnTo>
                  <a:lnTo>
                    <a:pt x="91" y="159"/>
                  </a:lnTo>
                  <a:lnTo>
                    <a:pt x="101" y="128"/>
                  </a:lnTo>
                  <a:close/>
                  <a:moveTo>
                    <a:pt x="381" y="102"/>
                  </a:moveTo>
                  <a:lnTo>
                    <a:pt x="381" y="122"/>
                  </a:lnTo>
                  <a:lnTo>
                    <a:pt x="377" y="139"/>
                  </a:lnTo>
                  <a:lnTo>
                    <a:pt x="367" y="155"/>
                  </a:lnTo>
                  <a:lnTo>
                    <a:pt x="354" y="167"/>
                  </a:lnTo>
                  <a:lnTo>
                    <a:pt x="338" y="173"/>
                  </a:lnTo>
                  <a:lnTo>
                    <a:pt x="320" y="173"/>
                  </a:lnTo>
                  <a:lnTo>
                    <a:pt x="303" y="168"/>
                  </a:lnTo>
                  <a:lnTo>
                    <a:pt x="300" y="165"/>
                  </a:lnTo>
                  <a:lnTo>
                    <a:pt x="298" y="162"/>
                  </a:lnTo>
                  <a:lnTo>
                    <a:pt x="296" y="159"/>
                  </a:lnTo>
                  <a:lnTo>
                    <a:pt x="298" y="154"/>
                  </a:lnTo>
                  <a:lnTo>
                    <a:pt x="300" y="151"/>
                  </a:lnTo>
                  <a:lnTo>
                    <a:pt x="303" y="147"/>
                  </a:lnTo>
                  <a:lnTo>
                    <a:pt x="306" y="146"/>
                  </a:lnTo>
                  <a:lnTo>
                    <a:pt x="311" y="146"/>
                  </a:lnTo>
                  <a:lnTo>
                    <a:pt x="316" y="147"/>
                  </a:lnTo>
                  <a:lnTo>
                    <a:pt x="328" y="151"/>
                  </a:lnTo>
                  <a:lnTo>
                    <a:pt x="340" y="147"/>
                  </a:lnTo>
                  <a:lnTo>
                    <a:pt x="348" y="139"/>
                  </a:lnTo>
                  <a:lnTo>
                    <a:pt x="353" y="128"/>
                  </a:lnTo>
                  <a:lnTo>
                    <a:pt x="356" y="115"/>
                  </a:lnTo>
                  <a:lnTo>
                    <a:pt x="357" y="102"/>
                  </a:lnTo>
                  <a:lnTo>
                    <a:pt x="287" y="104"/>
                  </a:lnTo>
                  <a:lnTo>
                    <a:pt x="234" y="107"/>
                  </a:lnTo>
                  <a:lnTo>
                    <a:pt x="231" y="125"/>
                  </a:lnTo>
                  <a:lnTo>
                    <a:pt x="223" y="143"/>
                  </a:lnTo>
                  <a:lnTo>
                    <a:pt x="211" y="159"/>
                  </a:lnTo>
                  <a:lnTo>
                    <a:pt x="194" y="171"/>
                  </a:lnTo>
                  <a:lnTo>
                    <a:pt x="189" y="173"/>
                  </a:lnTo>
                  <a:lnTo>
                    <a:pt x="186" y="173"/>
                  </a:lnTo>
                  <a:lnTo>
                    <a:pt x="181" y="171"/>
                  </a:lnTo>
                  <a:lnTo>
                    <a:pt x="178" y="168"/>
                  </a:lnTo>
                  <a:lnTo>
                    <a:pt x="176" y="165"/>
                  </a:lnTo>
                  <a:lnTo>
                    <a:pt x="176" y="160"/>
                  </a:lnTo>
                  <a:lnTo>
                    <a:pt x="176" y="157"/>
                  </a:lnTo>
                  <a:lnTo>
                    <a:pt x="178" y="154"/>
                  </a:lnTo>
                  <a:lnTo>
                    <a:pt x="181" y="151"/>
                  </a:lnTo>
                  <a:lnTo>
                    <a:pt x="197" y="138"/>
                  </a:lnTo>
                  <a:lnTo>
                    <a:pt x="207" y="123"/>
                  </a:lnTo>
                  <a:lnTo>
                    <a:pt x="211" y="107"/>
                  </a:lnTo>
                  <a:lnTo>
                    <a:pt x="208" y="109"/>
                  </a:lnTo>
                  <a:lnTo>
                    <a:pt x="171" y="110"/>
                  </a:lnTo>
                  <a:lnTo>
                    <a:pt x="155" y="112"/>
                  </a:lnTo>
                  <a:lnTo>
                    <a:pt x="149" y="112"/>
                  </a:lnTo>
                  <a:lnTo>
                    <a:pt x="143" y="114"/>
                  </a:lnTo>
                  <a:lnTo>
                    <a:pt x="138" y="117"/>
                  </a:lnTo>
                  <a:lnTo>
                    <a:pt x="135" y="120"/>
                  </a:lnTo>
                  <a:lnTo>
                    <a:pt x="133" y="126"/>
                  </a:lnTo>
                  <a:lnTo>
                    <a:pt x="125" y="139"/>
                  </a:lnTo>
                  <a:lnTo>
                    <a:pt x="125" y="143"/>
                  </a:lnTo>
                  <a:lnTo>
                    <a:pt x="125" y="146"/>
                  </a:lnTo>
                  <a:lnTo>
                    <a:pt x="123" y="147"/>
                  </a:lnTo>
                  <a:lnTo>
                    <a:pt x="131" y="261"/>
                  </a:lnTo>
                  <a:lnTo>
                    <a:pt x="135" y="377"/>
                  </a:lnTo>
                  <a:lnTo>
                    <a:pt x="131" y="490"/>
                  </a:lnTo>
                  <a:lnTo>
                    <a:pt x="125" y="606"/>
                  </a:lnTo>
                  <a:lnTo>
                    <a:pt x="117" y="720"/>
                  </a:lnTo>
                  <a:lnTo>
                    <a:pt x="109" y="833"/>
                  </a:lnTo>
                  <a:lnTo>
                    <a:pt x="104" y="914"/>
                  </a:lnTo>
                  <a:lnTo>
                    <a:pt x="102" y="934"/>
                  </a:lnTo>
                  <a:lnTo>
                    <a:pt x="101" y="955"/>
                  </a:lnTo>
                  <a:lnTo>
                    <a:pt x="104" y="976"/>
                  </a:lnTo>
                  <a:lnTo>
                    <a:pt x="110" y="990"/>
                  </a:lnTo>
                  <a:lnTo>
                    <a:pt x="122" y="998"/>
                  </a:lnTo>
                  <a:lnTo>
                    <a:pt x="135" y="1003"/>
                  </a:lnTo>
                  <a:lnTo>
                    <a:pt x="151" y="1005"/>
                  </a:lnTo>
                  <a:lnTo>
                    <a:pt x="165" y="1005"/>
                  </a:lnTo>
                  <a:lnTo>
                    <a:pt x="179" y="1005"/>
                  </a:lnTo>
                  <a:lnTo>
                    <a:pt x="255" y="1005"/>
                  </a:lnTo>
                  <a:lnTo>
                    <a:pt x="561" y="1007"/>
                  </a:lnTo>
                  <a:lnTo>
                    <a:pt x="710" y="1007"/>
                  </a:lnTo>
                  <a:lnTo>
                    <a:pt x="731" y="1007"/>
                  </a:lnTo>
                  <a:lnTo>
                    <a:pt x="750" y="1005"/>
                  </a:lnTo>
                  <a:lnTo>
                    <a:pt x="771" y="1000"/>
                  </a:lnTo>
                  <a:lnTo>
                    <a:pt x="789" y="990"/>
                  </a:lnTo>
                  <a:lnTo>
                    <a:pt x="800" y="978"/>
                  </a:lnTo>
                  <a:lnTo>
                    <a:pt x="808" y="963"/>
                  </a:lnTo>
                  <a:lnTo>
                    <a:pt x="814" y="947"/>
                  </a:lnTo>
                  <a:lnTo>
                    <a:pt x="822" y="906"/>
                  </a:lnTo>
                  <a:lnTo>
                    <a:pt x="824" y="864"/>
                  </a:lnTo>
                  <a:lnTo>
                    <a:pt x="824" y="822"/>
                  </a:lnTo>
                  <a:lnTo>
                    <a:pt x="827" y="668"/>
                  </a:lnTo>
                  <a:lnTo>
                    <a:pt x="829" y="514"/>
                  </a:lnTo>
                  <a:lnTo>
                    <a:pt x="829" y="359"/>
                  </a:lnTo>
                  <a:lnTo>
                    <a:pt x="825" y="205"/>
                  </a:lnTo>
                  <a:lnTo>
                    <a:pt x="825" y="191"/>
                  </a:lnTo>
                  <a:lnTo>
                    <a:pt x="825" y="175"/>
                  </a:lnTo>
                  <a:lnTo>
                    <a:pt x="824" y="157"/>
                  </a:lnTo>
                  <a:lnTo>
                    <a:pt x="821" y="143"/>
                  </a:lnTo>
                  <a:lnTo>
                    <a:pt x="814" y="128"/>
                  </a:lnTo>
                  <a:lnTo>
                    <a:pt x="809" y="146"/>
                  </a:lnTo>
                  <a:lnTo>
                    <a:pt x="801" y="160"/>
                  </a:lnTo>
                  <a:lnTo>
                    <a:pt x="792" y="171"/>
                  </a:lnTo>
                  <a:lnTo>
                    <a:pt x="779" y="179"/>
                  </a:lnTo>
                  <a:lnTo>
                    <a:pt x="763" y="184"/>
                  </a:lnTo>
                  <a:lnTo>
                    <a:pt x="742" y="184"/>
                  </a:lnTo>
                  <a:lnTo>
                    <a:pt x="739" y="183"/>
                  </a:lnTo>
                  <a:lnTo>
                    <a:pt x="736" y="179"/>
                  </a:lnTo>
                  <a:lnTo>
                    <a:pt x="734" y="176"/>
                  </a:lnTo>
                  <a:lnTo>
                    <a:pt x="734" y="173"/>
                  </a:lnTo>
                  <a:lnTo>
                    <a:pt x="736" y="170"/>
                  </a:lnTo>
                  <a:lnTo>
                    <a:pt x="736" y="165"/>
                  </a:lnTo>
                  <a:lnTo>
                    <a:pt x="739" y="163"/>
                  </a:lnTo>
                  <a:lnTo>
                    <a:pt x="742" y="162"/>
                  </a:lnTo>
                  <a:lnTo>
                    <a:pt x="745" y="160"/>
                  </a:lnTo>
                  <a:lnTo>
                    <a:pt x="763" y="159"/>
                  </a:lnTo>
                  <a:lnTo>
                    <a:pt x="774" y="154"/>
                  </a:lnTo>
                  <a:lnTo>
                    <a:pt x="784" y="144"/>
                  </a:lnTo>
                  <a:lnTo>
                    <a:pt x="790" y="131"/>
                  </a:lnTo>
                  <a:lnTo>
                    <a:pt x="792" y="117"/>
                  </a:lnTo>
                  <a:lnTo>
                    <a:pt x="768" y="114"/>
                  </a:lnTo>
                  <a:lnTo>
                    <a:pt x="744" y="114"/>
                  </a:lnTo>
                  <a:lnTo>
                    <a:pt x="716" y="112"/>
                  </a:lnTo>
                  <a:lnTo>
                    <a:pt x="715" y="122"/>
                  </a:lnTo>
                  <a:lnTo>
                    <a:pt x="710" y="131"/>
                  </a:lnTo>
                  <a:lnTo>
                    <a:pt x="696" y="147"/>
                  </a:lnTo>
                  <a:lnTo>
                    <a:pt x="676" y="160"/>
                  </a:lnTo>
                  <a:lnTo>
                    <a:pt x="656" y="167"/>
                  </a:lnTo>
                  <a:lnTo>
                    <a:pt x="635" y="171"/>
                  </a:lnTo>
                  <a:lnTo>
                    <a:pt x="631" y="170"/>
                  </a:lnTo>
                  <a:lnTo>
                    <a:pt x="628" y="168"/>
                  </a:lnTo>
                  <a:lnTo>
                    <a:pt x="627" y="167"/>
                  </a:lnTo>
                  <a:lnTo>
                    <a:pt x="625" y="162"/>
                  </a:lnTo>
                  <a:lnTo>
                    <a:pt x="623" y="159"/>
                  </a:lnTo>
                  <a:lnTo>
                    <a:pt x="625" y="155"/>
                  </a:lnTo>
                  <a:lnTo>
                    <a:pt x="627" y="152"/>
                  </a:lnTo>
                  <a:lnTo>
                    <a:pt x="630" y="151"/>
                  </a:lnTo>
                  <a:lnTo>
                    <a:pt x="644" y="144"/>
                  </a:lnTo>
                  <a:lnTo>
                    <a:pt x="660" y="138"/>
                  </a:lnTo>
                  <a:lnTo>
                    <a:pt x="673" y="131"/>
                  </a:lnTo>
                  <a:lnTo>
                    <a:pt x="684" y="123"/>
                  </a:lnTo>
                  <a:lnTo>
                    <a:pt x="692" y="110"/>
                  </a:lnTo>
                  <a:lnTo>
                    <a:pt x="606" y="107"/>
                  </a:lnTo>
                  <a:lnTo>
                    <a:pt x="599" y="130"/>
                  </a:lnTo>
                  <a:lnTo>
                    <a:pt x="585" y="149"/>
                  </a:lnTo>
                  <a:lnTo>
                    <a:pt x="572" y="159"/>
                  </a:lnTo>
                  <a:lnTo>
                    <a:pt x="559" y="165"/>
                  </a:lnTo>
                  <a:lnTo>
                    <a:pt x="543" y="168"/>
                  </a:lnTo>
                  <a:lnTo>
                    <a:pt x="529" y="167"/>
                  </a:lnTo>
                  <a:lnTo>
                    <a:pt x="514" y="160"/>
                  </a:lnTo>
                  <a:lnTo>
                    <a:pt x="511" y="157"/>
                  </a:lnTo>
                  <a:lnTo>
                    <a:pt x="510" y="154"/>
                  </a:lnTo>
                  <a:lnTo>
                    <a:pt x="510" y="149"/>
                  </a:lnTo>
                  <a:lnTo>
                    <a:pt x="511" y="146"/>
                  </a:lnTo>
                  <a:lnTo>
                    <a:pt x="514" y="143"/>
                  </a:lnTo>
                  <a:lnTo>
                    <a:pt x="518" y="141"/>
                  </a:lnTo>
                  <a:lnTo>
                    <a:pt x="522" y="141"/>
                  </a:lnTo>
                  <a:lnTo>
                    <a:pt x="543" y="141"/>
                  </a:lnTo>
                  <a:lnTo>
                    <a:pt x="561" y="134"/>
                  </a:lnTo>
                  <a:lnTo>
                    <a:pt x="574" y="123"/>
                  </a:lnTo>
                  <a:lnTo>
                    <a:pt x="582" y="106"/>
                  </a:lnTo>
                  <a:lnTo>
                    <a:pt x="498" y="104"/>
                  </a:lnTo>
                  <a:lnTo>
                    <a:pt x="494" y="123"/>
                  </a:lnTo>
                  <a:lnTo>
                    <a:pt x="482" y="141"/>
                  </a:lnTo>
                  <a:lnTo>
                    <a:pt x="468" y="155"/>
                  </a:lnTo>
                  <a:lnTo>
                    <a:pt x="450" y="165"/>
                  </a:lnTo>
                  <a:lnTo>
                    <a:pt x="429" y="168"/>
                  </a:lnTo>
                  <a:lnTo>
                    <a:pt x="407" y="165"/>
                  </a:lnTo>
                  <a:lnTo>
                    <a:pt x="404" y="162"/>
                  </a:lnTo>
                  <a:lnTo>
                    <a:pt x="401" y="159"/>
                  </a:lnTo>
                  <a:lnTo>
                    <a:pt x="399" y="155"/>
                  </a:lnTo>
                  <a:lnTo>
                    <a:pt x="399" y="152"/>
                  </a:lnTo>
                  <a:lnTo>
                    <a:pt x="401" y="149"/>
                  </a:lnTo>
                  <a:lnTo>
                    <a:pt x="402" y="146"/>
                  </a:lnTo>
                  <a:lnTo>
                    <a:pt x="405" y="143"/>
                  </a:lnTo>
                  <a:lnTo>
                    <a:pt x="409" y="141"/>
                  </a:lnTo>
                  <a:lnTo>
                    <a:pt x="413" y="143"/>
                  </a:lnTo>
                  <a:lnTo>
                    <a:pt x="436" y="143"/>
                  </a:lnTo>
                  <a:lnTo>
                    <a:pt x="454" y="134"/>
                  </a:lnTo>
                  <a:lnTo>
                    <a:pt x="468" y="122"/>
                  </a:lnTo>
                  <a:lnTo>
                    <a:pt x="476" y="102"/>
                  </a:lnTo>
                  <a:lnTo>
                    <a:pt x="439" y="102"/>
                  </a:lnTo>
                  <a:lnTo>
                    <a:pt x="381" y="102"/>
                  </a:lnTo>
                  <a:close/>
                  <a:moveTo>
                    <a:pt x="152" y="48"/>
                  </a:moveTo>
                  <a:lnTo>
                    <a:pt x="131" y="50"/>
                  </a:lnTo>
                  <a:lnTo>
                    <a:pt x="112" y="56"/>
                  </a:lnTo>
                  <a:lnTo>
                    <a:pt x="96" y="66"/>
                  </a:lnTo>
                  <a:lnTo>
                    <a:pt x="82" y="78"/>
                  </a:lnTo>
                  <a:lnTo>
                    <a:pt x="72" y="96"/>
                  </a:lnTo>
                  <a:lnTo>
                    <a:pt x="69" y="114"/>
                  </a:lnTo>
                  <a:lnTo>
                    <a:pt x="70" y="134"/>
                  </a:lnTo>
                  <a:lnTo>
                    <a:pt x="90" y="122"/>
                  </a:lnTo>
                  <a:lnTo>
                    <a:pt x="110" y="114"/>
                  </a:lnTo>
                  <a:lnTo>
                    <a:pt x="122" y="106"/>
                  </a:lnTo>
                  <a:lnTo>
                    <a:pt x="136" y="99"/>
                  </a:lnTo>
                  <a:lnTo>
                    <a:pt x="154" y="96"/>
                  </a:lnTo>
                  <a:lnTo>
                    <a:pt x="168" y="93"/>
                  </a:lnTo>
                  <a:lnTo>
                    <a:pt x="181" y="91"/>
                  </a:lnTo>
                  <a:lnTo>
                    <a:pt x="210" y="90"/>
                  </a:lnTo>
                  <a:lnTo>
                    <a:pt x="202" y="74"/>
                  </a:lnTo>
                  <a:lnTo>
                    <a:pt x="189" y="61"/>
                  </a:lnTo>
                  <a:lnTo>
                    <a:pt x="173" y="51"/>
                  </a:lnTo>
                  <a:lnTo>
                    <a:pt x="152" y="48"/>
                  </a:lnTo>
                  <a:close/>
                  <a:moveTo>
                    <a:pt x="739" y="43"/>
                  </a:moveTo>
                  <a:lnTo>
                    <a:pt x="724" y="50"/>
                  </a:lnTo>
                  <a:lnTo>
                    <a:pt x="710" y="62"/>
                  </a:lnTo>
                  <a:lnTo>
                    <a:pt x="715" y="77"/>
                  </a:lnTo>
                  <a:lnTo>
                    <a:pt x="718" y="93"/>
                  </a:lnTo>
                  <a:lnTo>
                    <a:pt x="774" y="98"/>
                  </a:lnTo>
                  <a:lnTo>
                    <a:pt x="784" y="99"/>
                  </a:lnTo>
                  <a:lnTo>
                    <a:pt x="792" y="99"/>
                  </a:lnTo>
                  <a:lnTo>
                    <a:pt x="790" y="91"/>
                  </a:lnTo>
                  <a:lnTo>
                    <a:pt x="789" y="82"/>
                  </a:lnTo>
                  <a:lnTo>
                    <a:pt x="781" y="66"/>
                  </a:lnTo>
                  <a:lnTo>
                    <a:pt x="769" y="53"/>
                  </a:lnTo>
                  <a:lnTo>
                    <a:pt x="755" y="45"/>
                  </a:lnTo>
                  <a:lnTo>
                    <a:pt x="739" y="43"/>
                  </a:lnTo>
                  <a:close/>
                  <a:moveTo>
                    <a:pt x="417" y="42"/>
                  </a:moveTo>
                  <a:lnTo>
                    <a:pt x="402" y="45"/>
                  </a:lnTo>
                  <a:lnTo>
                    <a:pt x="391" y="51"/>
                  </a:lnTo>
                  <a:lnTo>
                    <a:pt x="381" y="62"/>
                  </a:lnTo>
                  <a:lnTo>
                    <a:pt x="380" y="77"/>
                  </a:lnTo>
                  <a:lnTo>
                    <a:pt x="380" y="78"/>
                  </a:lnTo>
                  <a:lnTo>
                    <a:pt x="378" y="80"/>
                  </a:lnTo>
                  <a:lnTo>
                    <a:pt x="380" y="83"/>
                  </a:lnTo>
                  <a:lnTo>
                    <a:pt x="381" y="83"/>
                  </a:lnTo>
                  <a:lnTo>
                    <a:pt x="474" y="83"/>
                  </a:lnTo>
                  <a:lnTo>
                    <a:pt x="473" y="78"/>
                  </a:lnTo>
                  <a:lnTo>
                    <a:pt x="463" y="61"/>
                  </a:lnTo>
                  <a:lnTo>
                    <a:pt x="449" y="50"/>
                  </a:lnTo>
                  <a:lnTo>
                    <a:pt x="431" y="43"/>
                  </a:lnTo>
                  <a:lnTo>
                    <a:pt x="417" y="42"/>
                  </a:lnTo>
                  <a:close/>
                  <a:moveTo>
                    <a:pt x="633" y="37"/>
                  </a:moveTo>
                  <a:lnTo>
                    <a:pt x="619" y="40"/>
                  </a:lnTo>
                  <a:lnTo>
                    <a:pt x="607" y="50"/>
                  </a:lnTo>
                  <a:lnTo>
                    <a:pt x="598" y="64"/>
                  </a:lnTo>
                  <a:lnTo>
                    <a:pt x="601" y="72"/>
                  </a:lnTo>
                  <a:lnTo>
                    <a:pt x="604" y="80"/>
                  </a:lnTo>
                  <a:lnTo>
                    <a:pt x="606" y="86"/>
                  </a:lnTo>
                  <a:lnTo>
                    <a:pt x="694" y="91"/>
                  </a:lnTo>
                  <a:lnTo>
                    <a:pt x="692" y="86"/>
                  </a:lnTo>
                  <a:lnTo>
                    <a:pt x="691" y="80"/>
                  </a:lnTo>
                  <a:lnTo>
                    <a:pt x="684" y="66"/>
                  </a:lnTo>
                  <a:lnTo>
                    <a:pt x="675" y="53"/>
                  </a:lnTo>
                  <a:lnTo>
                    <a:pt x="662" y="43"/>
                  </a:lnTo>
                  <a:lnTo>
                    <a:pt x="647" y="38"/>
                  </a:lnTo>
                  <a:lnTo>
                    <a:pt x="633" y="37"/>
                  </a:lnTo>
                  <a:close/>
                  <a:moveTo>
                    <a:pt x="535" y="35"/>
                  </a:moveTo>
                  <a:lnTo>
                    <a:pt x="522" y="37"/>
                  </a:lnTo>
                  <a:lnTo>
                    <a:pt x="511" y="42"/>
                  </a:lnTo>
                  <a:lnTo>
                    <a:pt x="502" y="51"/>
                  </a:lnTo>
                  <a:lnTo>
                    <a:pt x="492" y="61"/>
                  </a:lnTo>
                  <a:lnTo>
                    <a:pt x="497" y="72"/>
                  </a:lnTo>
                  <a:lnTo>
                    <a:pt x="498" y="83"/>
                  </a:lnTo>
                  <a:lnTo>
                    <a:pt x="580" y="86"/>
                  </a:lnTo>
                  <a:lnTo>
                    <a:pt x="577" y="77"/>
                  </a:lnTo>
                  <a:lnTo>
                    <a:pt x="571" y="64"/>
                  </a:lnTo>
                  <a:lnTo>
                    <a:pt x="561" y="51"/>
                  </a:lnTo>
                  <a:lnTo>
                    <a:pt x="550" y="42"/>
                  </a:lnTo>
                  <a:lnTo>
                    <a:pt x="535" y="35"/>
                  </a:lnTo>
                  <a:close/>
                  <a:moveTo>
                    <a:pt x="288" y="24"/>
                  </a:moveTo>
                  <a:lnTo>
                    <a:pt x="269" y="27"/>
                  </a:lnTo>
                  <a:lnTo>
                    <a:pt x="252" y="35"/>
                  </a:lnTo>
                  <a:lnTo>
                    <a:pt x="237" y="50"/>
                  </a:lnTo>
                  <a:lnTo>
                    <a:pt x="228" y="67"/>
                  </a:lnTo>
                  <a:lnTo>
                    <a:pt x="231" y="77"/>
                  </a:lnTo>
                  <a:lnTo>
                    <a:pt x="234" y="88"/>
                  </a:lnTo>
                  <a:lnTo>
                    <a:pt x="354" y="83"/>
                  </a:lnTo>
                  <a:lnTo>
                    <a:pt x="348" y="66"/>
                  </a:lnTo>
                  <a:lnTo>
                    <a:pt x="338" y="51"/>
                  </a:lnTo>
                  <a:lnTo>
                    <a:pt x="325" y="38"/>
                  </a:lnTo>
                  <a:lnTo>
                    <a:pt x="308" y="29"/>
                  </a:lnTo>
                  <a:lnTo>
                    <a:pt x="288" y="24"/>
                  </a:lnTo>
                  <a:close/>
                  <a:moveTo>
                    <a:pt x="292" y="0"/>
                  </a:moveTo>
                  <a:lnTo>
                    <a:pt x="316" y="5"/>
                  </a:lnTo>
                  <a:lnTo>
                    <a:pt x="338" y="17"/>
                  </a:lnTo>
                  <a:lnTo>
                    <a:pt x="356" y="35"/>
                  </a:lnTo>
                  <a:lnTo>
                    <a:pt x="362" y="43"/>
                  </a:lnTo>
                  <a:lnTo>
                    <a:pt x="367" y="51"/>
                  </a:lnTo>
                  <a:lnTo>
                    <a:pt x="377" y="37"/>
                  </a:lnTo>
                  <a:lnTo>
                    <a:pt x="391" y="25"/>
                  </a:lnTo>
                  <a:lnTo>
                    <a:pt x="410" y="19"/>
                  </a:lnTo>
                  <a:lnTo>
                    <a:pt x="429" y="19"/>
                  </a:lnTo>
                  <a:lnTo>
                    <a:pt x="449" y="24"/>
                  </a:lnTo>
                  <a:lnTo>
                    <a:pt x="466" y="32"/>
                  </a:lnTo>
                  <a:lnTo>
                    <a:pt x="482" y="46"/>
                  </a:lnTo>
                  <a:lnTo>
                    <a:pt x="494" y="32"/>
                  </a:lnTo>
                  <a:lnTo>
                    <a:pt x="506" y="19"/>
                  </a:lnTo>
                  <a:lnTo>
                    <a:pt x="524" y="13"/>
                  </a:lnTo>
                  <a:lnTo>
                    <a:pt x="542" y="13"/>
                  </a:lnTo>
                  <a:lnTo>
                    <a:pt x="559" y="19"/>
                  </a:lnTo>
                  <a:lnTo>
                    <a:pt x="574" y="30"/>
                  </a:lnTo>
                  <a:lnTo>
                    <a:pt x="587" y="45"/>
                  </a:lnTo>
                  <a:lnTo>
                    <a:pt x="598" y="29"/>
                  </a:lnTo>
                  <a:lnTo>
                    <a:pt x="614" y="19"/>
                  </a:lnTo>
                  <a:lnTo>
                    <a:pt x="631" y="14"/>
                  </a:lnTo>
                  <a:lnTo>
                    <a:pt x="649" y="14"/>
                  </a:lnTo>
                  <a:lnTo>
                    <a:pt x="668" y="21"/>
                  </a:lnTo>
                  <a:lnTo>
                    <a:pt x="686" y="30"/>
                  </a:lnTo>
                  <a:lnTo>
                    <a:pt x="700" y="45"/>
                  </a:lnTo>
                  <a:lnTo>
                    <a:pt x="713" y="30"/>
                  </a:lnTo>
                  <a:lnTo>
                    <a:pt x="729" y="22"/>
                  </a:lnTo>
                  <a:lnTo>
                    <a:pt x="747" y="21"/>
                  </a:lnTo>
                  <a:lnTo>
                    <a:pt x="765" y="24"/>
                  </a:lnTo>
                  <a:lnTo>
                    <a:pt x="782" y="32"/>
                  </a:lnTo>
                  <a:lnTo>
                    <a:pt x="797" y="45"/>
                  </a:lnTo>
                  <a:lnTo>
                    <a:pt x="806" y="62"/>
                  </a:lnTo>
                  <a:lnTo>
                    <a:pt x="814" y="85"/>
                  </a:lnTo>
                  <a:lnTo>
                    <a:pt x="816" y="107"/>
                  </a:lnTo>
                  <a:lnTo>
                    <a:pt x="827" y="115"/>
                  </a:lnTo>
                  <a:lnTo>
                    <a:pt x="835" y="128"/>
                  </a:lnTo>
                  <a:lnTo>
                    <a:pt x="840" y="144"/>
                  </a:lnTo>
                  <a:lnTo>
                    <a:pt x="845" y="203"/>
                  </a:lnTo>
                  <a:lnTo>
                    <a:pt x="846" y="263"/>
                  </a:lnTo>
                  <a:lnTo>
                    <a:pt x="846" y="322"/>
                  </a:lnTo>
                  <a:lnTo>
                    <a:pt x="849" y="503"/>
                  </a:lnTo>
                  <a:lnTo>
                    <a:pt x="846" y="684"/>
                  </a:lnTo>
                  <a:lnTo>
                    <a:pt x="843" y="865"/>
                  </a:lnTo>
                  <a:lnTo>
                    <a:pt x="841" y="893"/>
                  </a:lnTo>
                  <a:lnTo>
                    <a:pt x="840" y="922"/>
                  </a:lnTo>
                  <a:lnTo>
                    <a:pt x="833" y="950"/>
                  </a:lnTo>
                  <a:lnTo>
                    <a:pt x="824" y="976"/>
                  </a:lnTo>
                  <a:lnTo>
                    <a:pt x="813" y="992"/>
                  </a:lnTo>
                  <a:lnTo>
                    <a:pt x="800" y="1005"/>
                  </a:lnTo>
                  <a:lnTo>
                    <a:pt x="785" y="1015"/>
                  </a:lnTo>
                  <a:lnTo>
                    <a:pt x="785" y="1016"/>
                  </a:lnTo>
                  <a:lnTo>
                    <a:pt x="785" y="1018"/>
                  </a:lnTo>
                  <a:lnTo>
                    <a:pt x="777" y="1037"/>
                  </a:lnTo>
                  <a:lnTo>
                    <a:pt x="765" y="1051"/>
                  </a:lnTo>
                  <a:lnTo>
                    <a:pt x="747" y="1063"/>
                  </a:lnTo>
                  <a:lnTo>
                    <a:pt x="729" y="1071"/>
                  </a:lnTo>
                  <a:lnTo>
                    <a:pt x="708" y="1075"/>
                  </a:lnTo>
                  <a:lnTo>
                    <a:pt x="689" y="1079"/>
                  </a:lnTo>
                  <a:lnTo>
                    <a:pt x="619" y="1082"/>
                  </a:lnTo>
                  <a:lnTo>
                    <a:pt x="550" y="1083"/>
                  </a:lnTo>
                  <a:lnTo>
                    <a:pt x="479" y="1082"/>
                  </a:lnTo>
                  <a:lnTo>
                    <a:pt x="279" y="1077"/>
                  </a:lnTo>
                  <a:lnTo>
                    <a:pt x="175" y="1072"/>
                  </a:lnTo>
                  <a:lnTo>
                    <a:pt x="135" y="1071"/>
                  </a:lnTo>
                  <a:lnTo>
                    <a:pt x="96" y="1066"/>
                  </a:lnTo>
                  <a:lnTo>
                    <a:pt x="75" y="1056"/>
                  </a:lnTo>
                  <a:lnTo>
                    <a:pt x="59" y="1043"/>
                  </a:lnTo>
                  <a:lnTo>
                    <a:pt x="48" y="1026"/>
                  </a:lnTo>
                  <a:lnTo>
                    <a:pt x="38" y="1007"/>
                  </a:lnTo>
                  <a:lnTo>
                    <a:pt x="34" y="986"/>
                  </a:lnTo>
                  <a:lnTo>
                    <a:pt x="29" y="963"/>
                  </a:lnTo>
                  <a:lnTo>
                    <a:pt x="24" y="901"/>
                  </a:lnTo>
                  <a:lnTo>
                    <a:pt x="24" y="837"/>
                  </a:lnTo>
                  <a:lnTo>
                    <a:pt x="26" y="774"/>
                  </a:lnTo>
                  <a:lnTo>
                    <a:pt x="32" y="572"/>
                  </a:lnTo>
                  <a:lnTo>
                    <a:pt x="42" y="370"/>
                  </a:lnTo>
                  <a:lnTo>
                    <a:pt x="45" y="308"/>
                  </a:lnTo>
                  <a:lnTo>
                    <a:pt x="50" y="245"/>
                  </a:lnTo>
                  <a:lnTo>
                    <a:pt x="59" y="184"/>
                  </a:lnTo>
                  <a:lnTo>
                    <a:pt x="62" y="171"/>
                  </a:lnTo>
                  <a:lnTo>
                    <a:pt x="67" y="159"/>
                  </a:lnTo>
                  <a:lnTo>
                    <a:pt x="51" y="186"/>
                  </a:lnTo>
                  <a:lnTo>
                    <a:pt x="42" y="218"/>
                  </a:lnTo>
                  <a:lnTo>
                    <a:pt x="35" y="248"/>
                  </a:lnTo>
                  <a:lnTo>
                    <a:pt x="32" y="280"/>
                  </a:lnTo>
                  <a:lnTo>
                    <a:pt x="16" y="468"/>
                  </a:lnTo>
                  <a:lnTo>
                    <a:pt x="13" y="641"/>
                  </a:lnTo>
                  <a:lnTo>
                    <a:pt x="18" y="814"/>
                  </a:lnTo>
                  <a:lnTo>
                    <a:pt x="30" y="982"/>
                  </a:lnTo>
                  <a:lnTo>
                    <a:pt x="32" y="1002"/>
                  </a:lnTo>
                  <a:lnTo>
                    <a:pt x="35" y="1023"/>
                  </a:lnTo>
                  <a:lnTo>
                    <a:pt x="40" y="1042"/>
                  </a:lnTo>
                  <a:lnTo>
                    <a:pt x="50" y="1059"/>
                  </a:lnTo>
                  <a:lnTo>
                    <a:pt x="64" y="1071"/>
                  </a:lnTo>
                  <a:lnTo>
                    <a:pt x="83" y="1079"/>
                  </a:lnTo>
                  <a:lnTo>
                    <a:pt x="102" y="1082"/>
                  </a:lnTo>
                  <a:lnTo>
                    <a:pt x="123" y="1085"/>
                  </a:lnTo>
                  <a:lnTo>
                    <a:pt x="143" y="1087"/>
                  </a:lnTo>
                  <a:lnTo>
                    <a:pt x="256" y="1096"/>
                  </a:lnTo>
                  <a:lnTo>
                    <a:pt x="370" y="1101"/>
                  </a:lnTo>
                  <a:lnTo>
                    <a:pt x="486" y="1103"/>
                  </a:lnTo>
                  <a:lnTo>
                    <a:pt x="660" y="1096"/>
                  </a:lnTo>
                  <a:lnTo>
                    <a:pt x="680" y="1095"/>
                  </a:lnTo>
                  <a:lnTo>
                    <a:pt x="700" y="1093"/>
                  </a:lnTo>
                  <a:lnTo>
                    <a:pt x="721" y="1088"/>
                  </a:lnTo>
                  <a:lnTo>
                    <a:pt x="740" y="1083"/>
                  </a:lnTo>
                  <a:lnTo>
                    <a:pt x="760" y="1075"/>
                  </a:lnTo>
                  <a:lnTo>
                    <a:pt x="776" y="1064"/>
                  </a:lnTo>
                  <a:lnTo>
                    <a:pt x="790" y="1050"/>
                  </a:lnTo>
                  <a:lnTo>
                    <a:pt x="798" y="1032"/>
                  </a:lnTo>
                  <a:lnTo>
                    <a:pt x="803" y="1011"/>
                  </a:lnTo>
                  <a:lnTo>
                    <a:pt x="803" y="1010"/>
                  </a:lnTo>
                  <a:lnTo>
                    <a:pt x="805" y="1008"/>
                  </a:lnTo>
                  <a:lnTo>
                    <a:pt x="806" y="1010"/>
                  </a:lnTo>
                  <a:lnTo>
                    <a:pt x="806" y="1011"/>
                  </a:lnTo>
                  <a:lnTo>
                    <a:pt x="805" y="1034"/>
                  </a:lnTo>
                  <a:lnTo>
                    <a:pt x="798" y="1053"/>
                  </a:lnTo>
                  <a:lnTo>
                    <a:pt x="785" y="1069"/>
                  </a:lnTo>
                  <a:lnTo>
                    <a:pt x="769" y="1082"/>
                  </a:lnTo>
                  <a:lnTo>
                    <a:pt x="750" y="1093"/>
                  </a:lnTo>
                  <a:lnTo>
                    <a:pt x="729" y="1099"/>
                  </a:lnTo>
                  <a:lnTo>
                    <a:pt x="708" y="1104"/>
                  </a:lnTo>
                  <a:lnTo>
                    <a:pt x="636" y="1111"/>
                  </a:lnTo>
                  <a:lnTo>
                    <a:pt x="564" y="1114"/>
                  </a:lnTo>
                  <a:lnTo>
                    <a:pt x="490" y="1114"/>
                  </a:lnTo>
                  <a:lnTo>
                    <a:pt x="388" y="1112"/>
                  </a:lnTo>
                  <a:lnTo>
                    <a:pt x="285" y="1107"/>
                  </a:lnTo>
                  <a:lnTo>
                    <a:pt x="218" y="1104"/>
                  </a:lnTo>
                  <a:lnTo>
                    <a:pt x="151" y="1099"/>
                  </a:lnTo>
                  <a:lnTo>
                    <a:pt x="85" y="1090"/>
                  </a:lnTo>
                  <a:lnTo>
                    <a:pt x="64" y="1083"/>
                  </a:lnTo>
                  <a:lnTo>
                    <a:pt x="50" y="1074"/>
                  </a:lnTo>
                  <a:lnTo>
                    <a:pt x="38" y="1061"/>
                  </a:lnTo>
                  <a:lnTo>
                    <a:pt x="30" y="1045"/>
                  </a:lnTo>
                  <a:lnTo>
                    <a:pt x="24" y="1026"/>
                  </a:lnTo>
                  <a:lnTo>
                    <a:pt x="21" y="1007"/>
                  </a:lnTo>
                  <a:lnTo>
                    <a:pt x="11" y="906"/>
                  </a:lnTo>
                  <a:lnTo>
                    <a:pt x="3" y="805"/>
                  </a:lnTo>
                  <a:lnTo>
                    <a:pt x="0" y="667"/>
                  </a:lnTo>
                  <a:lnTo>
                    <a:pt x="1" y="527"/>
                  </a:lnTo>
                  <a:lnTo>
                    <a:pt x="8" y="389"/>
                  </a:lnTo>
                  <a:lnTo>
                    <a:pt x="11" y="343"/>
                  </a:lnTo>
                  <a:lnTo>
                    <a:pt x="16" y="295"/>
                  </a:lnTo>
                  <a:lnTo>
                    <a:pt x="21" y="247"/>
                  </a:lnTo>
                  <a:lnTo>
                    <a:pt x="32" y="200"/>
                  </a:lnTo>
                  <a:lnTo>
                    <a:pt x="40" y="179"/>
                  </a:lnTo>
                  <a:lnTo>
                    <a:pt x="50" y="160"/>
                  </a:lnTo>
                  <a:lnTo>
                    <a:pt x="64" y="143"/>
                  </a:lnTo>
                  <a:lnTo>
                    <a:pt x="62" y="141"/>
                  </a:lnTo>
                  <a:lnTo>
                    <a:pt x="53" y="118"/>
                  </a:lnTo>
                  <a:lnTo>
                    <a:pt x="51" y="96"/>
                  </a:lnTo>
                  <a:lnTo>
                    <a:pt x="58" y="77"/>
                  </a:lnTo>
                  <a:lnTo>
                    <a:pt x="69" y="59"/>
                  </a:lnTo>
                  <a:lnTo>
                    <a:pt x="85" y="45"/>
                  </a:lnTo>
                  <a:lnTo>
                    <a:pt x="104" y="35"/>
                  </a:lnTo>
                  <a:lnTo>
                    <a:pt x="127" y="27"/>
                  </a:lnTo>
                  <a:lnTo>
                    <a:pt x="149" y="24"/>
                  </a:lnTo>
                  <a:lnTo>
                    <a:pt x="170" y="25"/>
                  </a:lnTo>
                  <a:lnTo>
                    <a:pt x="187" y="30"/>
                  </a:lnTo>
                  <a:lnTo>
                    <a:pt x="203" y="40"/>
                  </a:lnTo>
                  <a:lnTo>
                    <a:pt x="215" y="51"/>
                  </a:lnTo>
                  <a:lnTo>
                    <a:pt x="226" y="30"/>
                  </a:lnTo>
                  <a:lnTo>
                    <a:pt x="244" y="13"/>
                  </a:lnTo>
                  <a:lnTo>
                    <a:pt x="266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4864101" y="877888"/>
              <a:ext cx="806450" cy="481013"/>
            </a:xfrm>
            <a:custGeom>
              <a:avLst/>
              <a:gdLst>
                <a:gd name="T0" fmla="*/ 21 w 508"/>
                <a:gd name="T1" fmla="*/ 13 h 303"/>
                <a:gd name="T2" fmla="*/ 21 w 508"/>
                <a:gd name="T3" fmla="*/ 14 h 303"/>
                <a:gd name="T4" fmla="*/ 27 w 508"/>
                <a:gd name="T5" fmla="*/ 284 h 303"/>
                <a:gd name="T6" fmla="*/ 260 w 508"/>
                <a:gd name="T7" fmla="*/ 274 h 303"/>
                <a:gd name="T8" fmla="*/ 491 w 508"/>
                <a:gd name="T9" fmla="*/ 271 h 303"/>
                <a:gd name="T10" fmla="*/ 486 w 508"/>
                <a:gd name="T11" fmla="*/ 147 h 303"/>
                <a:gd name="T12" fmla="*/ 475 w 508"/>
                <a:gd name="T13" fmla="*/ 24 h 303"/>
                <a:gd name="T14" fmla="*/ 361 w 508"/>
                <a:gd name="T15" fmla="*/ 30 h 303"/>
                <a:gd name="T16" fmla="*/ 247 w 508"/>
                <a:gd name="T17" fmla="*/ 29 h 303"/>
                <a:gd name="T18" fmla="*/ 135 w 508"/>
                <a:gd name="T19" fmla="*/ 21 h 303"/>
                <a:gd name="T20" fmla="*/ 21 w 508"/>
                <a:gd name="T21" fmla="*/ 13 h 303"/>
                <a:gd name="T22" fmla="*/ 100 w 508"/>
                <a:gd name="T23" fmla="*/ 0 h 303"/>
                <a:gd name="T24" fmla="*/ 196 w 508"/>
                <a:gd name="T25" fmla="*/ 3 h 303"/>
                <a:gd name="T26" fmla="*/ 290 w 508"/>
                <a:gd name="T27" fmla="*/ 10 h 303"/>
                <a:gd name="T28" fmla="*/ 386 w 508"/>
                <a:gd name="T29" fmla="*/ 11 h 303"/>
                <a:gd name="T30" fmla="*/ 481 w 508"/>
                <a:gd name="T31" fmla="*/ 6 h 303"/>
                <a:gd name="T32" fmla="*/ 484 w 508"/>
                <a:gd name="T33" fmla="*/ 6 h 303"/>
                <a:gd name="T34" fmla="*/ 487 w 508"/>
                <a:gd name="T35" fmla="*/ 10 h 303"/>
                <a:gd name="T36" fmla="*/ 489 w 508"/>
                <a:gd name="T37" fmla="*/ 11 h 303"/>
                <a:gd name="T38" fmla="*/ 491 w 508"/>
                <a:gd name="T39" fmla="*/ 14 h 303"/>
                <a:gd name="T40" fmla="*/ 503 w 508"/>
                <a:gd name="T41" fmla="*/ 147 h 303"/>
                <a:gd name="T42" fmla="*/ 508 w 508"/>
                <a:gd name="T43" fmla="*/ 279 h 303"/>
                <a:gd name="T44" fmla="*/ 508 w 508"/>
                <a:gd name="T45" fmla="*/ 282 h 303"/>
                <a:gd name="T46" fmla="*/ 505 w 508"/>
                <a:gd name="T47" fmla="*/ 285 h 303"/>
                <a:gd name="T48" fmla="*/ 503 w 508"/>
                <a:gd name="T49" fmla="*/ 287 h 303"/>
                <a:gd name="T50" fmla="*/ 500 w 508"/>
                <a:gd name="T51" fmla="*/ 287 h 303"/>
                <a:gd name="T52" fmla="*/ 260 w 508"/>
                <a:gd name="T53" fmla="*/ 293 h 303"/>
                <a:gd name="T54" fmla="*/ 19 w 508"/>
                <a:gd name="T55" fmla="*/ 303 h 303"/>
                <a:gd name="T56" fmla="*/ 15 w 508"/>
                <a:gd name="T57" fmla="*/ 303 h 303"/>
                <a:gd name="T58" fmla="*/ 13 w 508"/>
                <a:gd name="T59" fmla="*/ 300 h 303"/>
                <a:gd name="T60" fmla="*/ 10 w 508"/>
                <a:gd name="T61" fmla="*/ 297 h 303"/>
                <a:gd name="T62" fmla="*/ 10 w 508"/>
                <a:gd name="T63" fmla="*/ 293 h 303"/>
                <a:gd name="T64" fmla="*/ 5 w 508"/>
                <a:gd name="T65" fmla="*/ 14 h 303"/>
                <a:gd name="T66" fmla="*/ 7 w 508"/>
                <a:gd name="T67" fmla="*/ 11 h 303"/>
                <a:gd name="T68" fmla="*/ 5 w 508"/>
                <a:gd name="T69" fmla="*/ 11 h 303"/>
                <a:gd name="T70" fmla="*/ 2 w 508"/>
                <a:gd name="T71" fmla="*/ 10 h 303"/>
                <a:gd name="T72" fmla="*/ 0 w 508"/>
                <a:gd name="T73" fmla="*/ 8 h 303"/>
                <a:gd name="T74" fmla="*/ 0 w 508"/>
                <a:gd name="T75" fmla="*/ 6 h 303"/>
                <a:gd name="T76" fmla="*/ 0 w 508"/>
                <a:gd name="T77" fmla="*/ 3 h 303"/>
                <a:gd name="T78" fmla="*/ 2 w 508"/>
                <a:gd name="T79" fmla="*/ 2 h 303"/>
                <a:gd name="T80" fmla="*/ 5 w 508"/>
                <a:gd name="T81" fmla="*/ 0 h 303"/>
                <a:gd name="T82" fmla="*/ 100 w 508"/>
                <a:gd name="T8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303">
                  <a:moveTo>
                    <a:pt x="21" y="13"/>
                  </a:moveTo>
                  <a:lnTo>
                    <a:pt x="21" y="14"/>
                  </a:lnTo>
                  <a:lnTo>
                    <a:pt x="27" y="284"/>
                  </a:lnTo>
                  <a:lnTo>
                    <a:pt x="260" y="274"/>
                  </a:lnTo>
                  <a:lnTo>
                    <a:pt x="491" y="271"/>
                  </a:lnTo>
                  <a:lnTo>
                    <a:pt x="486" y="147"/>
                  </a:lnTo>
                  <a:lnTo>
                    <a:pt x="475" y="24"/>
                  </a:lnTo>
                  <a:lnTo>
                    <a:pt x="361" y="30"/>
                  </a:lnTo>
                  <a:lnTo>
                    <a:pt x="247" y="29"/>
                  </a:lnTo>
                  <a:lnTo>
                    <a:pt x="135" y="21"/>
                  </a:lnTo>
                  <a:lnTo>
                    <a:pt x="21" y="13"/>
                  </a:lnTo>
                  <a:close/>
                  <a:moveTo>
                    <a:pt x="100" y="0"/>
                  </a:moveTo>
                  <a:lnTo>
                    <a:pt x="196" y="3"/>
                  </a:lnTo>
                  <a:lnTo>
                    <a:pt x="290" y="10"/>
                  </a:lnTo>
                  <a:lnTo>
                    <a:pt x="386" y="11"/>
                  </a:lnTo>
                  <a:lnTo>
                    <a:pt x="481" y="6"/>
                  </a:lnTo>
                  <a:lnTo>
                    <a:pt x="484" y="6"/>
                  </a:lnTo>
                  <a:lnTo>
                    <a:pt x="487" y="10"/>
                  </a:lnTo>
                  <a:lnTo>
                    <a:pt x="489" y="11"/>
                  </a:lnTo>
                  <a:lnTo>
                    <a:pt x="491" y="14"/>
                  </a:lnTo>
                  <a:lnTo>
                    <a:pt x="503" y="147"/>
                  </a:lnTo>
                  <a:lnTo>
                    <a:pt x="508" y="279"/>
                  </a:lnTo>
                  <a:lnTo>
                    <a:pt x="508" y="282"/>
                  </a:lnTo>
                  <a:lnTo>
                    <a:pt x="505" y="285"/>
                  </a:lnTo>
                  <a:lnTo>
                    <a:pt x="503" y="287"/>
                  </a:lnTo>
                  <a:lnTo>
                    <a:pt x="500" y="287"/>
                  </a:lnTo>
                  <a:lnTo>
                    <a:pt x="260" y="293"/>
                  </a:lnTo>
                  <a:lnTo>
                    <a:pt x="19" y="303"/>
                  </a:lnTo>
                  <a:lnTo>
                    <a:pt x="15" y="303"/>
                  </a:lnTo>
                  <a:lnTo>
                    <a:pt x="13" y="300"/>
                  </a:lnTo>
                  <a:lnTo>
                    <a:pt x="10" y="297"/>
                  </a:lnTo>
                  <a:lnTo>
                    <a:pt x="10" y="293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5002213" y="1046163"/>
              <a:ext cx="544513" cy="46038"/>
            </a:xfrm>
            <a:custGeom>
              <a:avLst/>
              <a:gdLst>
                <a:gd name="T0" fmla="*/ 57 w 343"/>
                <a:gd name="T1" fmla="*/ 0 h 29"/>
                <a:gd name="T2" fmla="*/ 112 w 343"/>
                <a:gd name="T3" fmla="*/ 1 h 29"/>
                <a:gd name="T4" fmla="*/ 166 w 343"/>
                <a:gd name="T5" fmla="*/ 6 h 29"/>
                <a:gd name="T6" fmla="*/ 253 w 343"/>
                <a:gd name="T7" fmla="*/ 11 h 29"/>
                <a:gd name="T8" fmla="*/ 338 w 343"/>
                <a:gd name="T9" fmla="*/ 16 h 29"/>
                <a:gd name="T10" fmla="*/ 341 w 343"/>
                <a:gd name="T11" fmla="*/ 17 h 29"/>
                <a:gd name="T12" fmla="*/ 343 w 343"/>
                <a:gd name="T13" fmla="*/ 19 h 29"/>
                <a:gd name="T14" fmla="*/ 343 w 343"/>
                <a:gd name="T15" fmla="*/ 21 h 29"/>
                <a:gd name="T16" fmla="*/ 343 w 343"/>
                <a:gd name="T17" fmla="*/ 22 h 29"/>
                <a:gd name="T18" fmla="*/ 340 w 343"/>
                <a:gd name="T19" fmla="*/ 24 h 29"/>
                <a:gd name="T20" fmla="*/ 299 w 343"/>
                <a:gd name="T21" fmla="*/ 29 h 29"/>
                <a:gd name="T22" fmla="*/ 258 w 343"/>
                <a:gd name="T23" fmla="*/ 27 h 29"/>
                <a:gd name="T24" fmla="*/ 216 w 343"/>
                <a:gd name="T25" fmla="*/ 22 h 29"/>
                <a:gd name="T26" fmla="*/ 176 w 343"/>
                <a:gd name="T27" fmla="*/ 19 h 29"/>
                <a:gd name="T28" fmla="*/ 89 w 343"/>
                <a:gd name="T29" fmla="*/ 11 h 29"/>
                <a:gd name="T30" fmla="*/ 5 w 343"/>
                <a:gd name="T31" fmla="*/ 11 h 29"/>
                <a:gd name="T32" fmla="*/ 1 w 343"/>
                <a:gd name="T33" fmla="*/ 9 h 29"/>
                <a:gd name="T34" fmla="*/ 1 w 343"/>
                <a:gd name="T35" fmla="*/ 8 h 29"/>
                <a:gd name="T36" fmla="*/ 0 w 343"/>
                <a:gd name="T37" fmla="*/ 6 h 29"/>
                <a:gd name="T38" fmla="*/ 1 w 343"/>
                <a:gd name="T39" fmla="*/ 5 h 29"/>
                <a:gd name="T40" fmla="*/ 3 w 343"/>
                <a:gd name="T41" fmla="*/ 3 h 29"/>
                <a:gd name="T42" fmla="*/ 57 w 343"/>
                <a:gd name="T4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3" h="29">
                  <a:moveTo>
                    <a:pt x="57" y="0"/>
                  </a:moveTo>
                  <a:lnTo>
                    <a:pt x="112" y="1"/>
                  </a:lnTo>
                  <a:lnTo>
                    <a:pt x="166" y="6"/>
                  </a:lnTo>
                  <a:lnTo>
                    <a:pt x="253" y="11"/>
                  </a:lnTo>
                  <a:lnTo>
                    <a:pt x="338" y="16"/>
                  </a:lnTo>
                  <a:lnTo>
                    <a:pt x="341" y="17"/>
                  </a:lnTo>
                  <a:lnTo>
                    <a:pt x="343" y="19"/>
                  </a:lnTo>
                  <a:lnTo>
                    <a:pt x="343" y="21"/>
                  </a:lnTo>
                  <a:lnTo>
                    <a:pt x="343" y="22"/>
                  </a:lnTo>
                  <a:lnTo>
                    <a:pt x="340" y="24"/>
                  </a:lnTo>
                  <a:lnTo>
                    <a:pt x="299" y="29"/>
                  </a:lnTo>
                  <a:lnTo>
                    <a:pt x="258" y="27"/>
                  </a:lnTo>
                  <a:lnTo>
                    <a:pt x="216" y="22"/>
                  </a:lnTo>
                  <a:lnTo>
                    <a:pt x="176" y="19"/>
                  </a:lnTo>
                  <a:lnTo>
                    <a:pt x="89" y="11"/>
                  </a:lnTo>
                  <a:lnTo>
                    <a:pt x="5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5014913" y="1150938"/>
              <a:ext cx="503238" cy="38100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9" name="그룹 78"/>
          <p:cNvGrpSpPr/>
          <p:nvPr/>
        </p:nvGrpSpPr>
        <p:grpSpPr>
          <a:xfrm rot="2591738">
            <a:off x="1071499" y="475873"/>
            <a:ext cx="1793354" cy="2642296"/>
            <a:chOff x="1605829" y="2384426"/>
            <a:chExt cx="638897" cy="812800"/>
          </a:xfrm>
        </p:grpSpPr>
        <p:sp>
          <p:nvSpPr>
            <p:cNvPr id="80" name="Freeform 264"/>
            <p:cNvSpPr>
              <a:spLocks/>
            </p:cNvSpPr>
            <p:nvPr/>
          </p:nvSpPr>
          <p:spPr bwMode="auto">
            <a:xfrm>
              <a:off x="1607417" y="2795588"/>
              <a:ext cx="6350" cy="0"/>
            </a:xfrm>
            <a:custGeom>
              <a:avLst/>
              <a:gdLst>
                <a:gd name="T0" fmla="*/ 4 w 4"/>
                <a:gd name="T1" fmla="*/ 1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E7FA"/>
            </a:solidFill>
            <a:ln w="0">
              <a:solidFill>
                <a:srgbClr val="5FE7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auto">
            <a:xfrm>
              <a:off x="1620117" y="2798763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10 w 12"/>
                <a:gd name="T3" fmla="*/ 2 h 2"/>
                <a:gd name="T4" fmla="*/ 8 w 12"/>
                <a:gd name="T5" fmla="*/ 2 h 2"/>
                <a:gd name="T6" fmla="*/ 4 w 12"/>
                <a:gd name="T7" fmla="*/ 2 h 2"/>
                <a:gd name="T8" fmla="*/ 0 w 12"/>
                <a:gd name="T9" fmla="*/ 2 h 2"/>
                <a:gd name="T10" fmla="*/ 4 w 12"/>
                <a:gd name="T11" fmla="*/ 2 h 2"/>
                <a:gd name="T12" fmla="*/ 8 w 12"/>
                <a:gd name="T13" fmla="*/ 2 h 2"/>
                <a:gd name="T14" fmla="*/ 10 w 12"/>
                <a:gd name="T15" fmla="*/ 2 h 2"/>
                <a:gd name="T16" fmla="*/ 12 w 1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FE7FA"/>
            </a:solidFill>
            <a:ln w="0">
              <a:solidFill>
                <a:srgbClr val="5FE7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50"/>
            <p:cNvSpPr>
              <a:spLocks/>
            </p:cNvSpPr>
            <p:nvPr/>
          </p:nvSpPr>
          <p:spPr bwMode="auto">
            <a:xfrm>
              <a:off x="1628054" y="2432050"/>
              <a:ext cx="11113" cy="34925"/>
            </a:xfrm>
            <a:custGeom>
              <a:avLst/>
              <a:gdLst>
                <a:gd name="T0" fmla="*/ 7 w 7"/>
                <a:gd name="T1" fmla="*/ 0 h 22"/>
                <a:gd name="T2" fmla="*/ 7 w 7"/>
                <a:gd name="T3" fmla="*/ 4 h 22"/>
                <a:gd name="T4" fmla="*/ 7 w 7"/>
                <a:gd name="T5" fmla="*/ 21 h 22"/>
                <a:gd name="T6" fmla="*/ 0 w 7"/>
                <a:gd name="T7" fmla="*/ 22 h 22"/>
                <a:gd name="T8" fmla="*/ 0 w 7"/>
                <a:gd name="T9" fmla="*/ 17 h 22"/>
                <a:gd name="T10" fmla="*/ 0 w 7"/>
                <a:gd name="T11" fmla="*/ 17 h 22"/>
                <a:gd name="T12" fmla="*/ 1 w 7"/>
                <a:gd name="T13" fmla="*/ 18 h 22"/>
                <a:gd name="T14" fmla="*/ 3 w 7"/>
                <a:gd name="T15" fmla="*/ 17 h 22"/>
                <a:gd name="T16" fmla="*/ 4 w 7"/>
                <a:gd name="T17" fmla="*/ 15 h 22"/>
                <a:gd name="T18" fmla="*/ 4 w 7"/>
                <a:gd name="T19" fmla="*/ 13 h 22"/>
                <a:gd name="T20" fmla="*/ 3 w 7"/>
                <a:gd name="T21" fmla="*/ 12 h 22"/>
                <a:gd name="T22" fmla="*/ 1 w 7"/>
                <a:gd name="T23" fmla="*/ 10 h 22"/>
                <a:gd name="T24" fmla="*/ 0 w 7"/>
                <a:gd name="T25" fmla="*/ 10 h 22"/>
                <a:gd name="T26" fmla="*/ 0 w 7"/>
                <a:gd name="T27" fmla="*/ 2 h 22"/>
                <a:gd name="T28" fmla="*/ 3 w 7"/>
                <a:gd name="T29" fmla="*/ 1 h 22"/>
                <a:gd name="T30" fmla="*/ 7 w 7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lnTo>
                    <a:pt x="7" y="4"/>
                  </a:lnTo>
                  <a:lnTo>
                    <a:pt x="7" y="21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1"/>
            <p:cNvSpPr>
              <a:spLocks/>
            </p:cNvSpPr>
            <p:nvPr/>
          </p:nvSpPr>
          <p:spPr bwMode="auto">
            <a:xfrm>
              <a:off x="1628054" y="2525713"/>
              <a:ext cx="11113" cy="41275"/>
            </a:xfrm>
            <a:custGeom>
              <a:avLst/>
              <a:gdLst>
                <a:gd name="T0" fmla="*/ 3 w 7"/>
                <a:gd name="T1" fmla="*/ 0 h 26"/>
                <a:gd name="T2" fmla="*/ 7 w 7"/>
                <a:gd name="T3" fmla="*/ 0 h 26"/>
                <a:gd name="T4" fmla="*/ 7 w 7"/>
                <a:gd name="T5" fmla="*/ 26 h 26"/>
                <a:gd name="T6" fmla="*/ 3 w 7"/>
                <a:gd name="T7" fmla="*/ 26 h 26"/>
                <a:gd name="T8" fmla="*/ 0 w 7"/>
                <a:gd name="T9" fmla="*/ 26 h 26"/>
                <a:gd name="T10" fmla="*/ 0 w 7"/>
                <a:gd name="T11" fmla="*/ 15 h 26"/>
                <a:gd name="T12" fmla="*/ 1 w 7"/>
                <a:gd name="T13" fmla="*/ 15 h 26"/>
                <a:gd name="T14" fmla="*/ 3 w 7"/>
                <a:gd name="T15" fmla="*/ 15 h 26"/>
                <a:gd name="T16" fmla="*/ 4 w 7"/>
                <a:gd name="T17" fmla="*/ 14 h 26"/>
                <a:gd name="T18" fmla="*/ 5 w 7"/>
                <a:gd name="T19" fmla="*/ 13 h 26"/>
                <a:gd name="T20" fmla="*/ 5 w 7"/>
                <a:gd name="T21" fmla="*/ 11 h 26"/>
                <a:gd name="T22" fmla="*/ 4 w 7"/>
                <a:gd name="T23" fmla="*/ 10 h 26"/>
                <a:gd name="T24" fmla="*/ 3 w 7"/>
                <a:gd name="T25" fmla="*/ 9 h 26"/>
                <a:gd name="T26" fmla="*/ 0 w 7"/>
                <a:gd name="T27" fmla="*/ 9 h 26"/>
                <a:gd name="T28" fmla="*/ 0 w 7"/>
                <a:gd name="T29" fmla="*/ 0 h 26"/>
                <a:gd name="T30" fmla="*/ 3 w 7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6">
                  <a:moveTo>
                    <a:pt x="3" y="0"/>
                  </a:moveTo>
                  <a:lnTo>
                    <a:pt x="7" y="0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52"/>
            <p:cNvSpPr>
              <a:spLocks/>
            </p:cNvSpPr>
            <p:nvPr/>
          </p:nvSpPr>
          <p:spPr bwMode="auto">
            <a:xfrm>
              <a:off x="1628054" y="2478088"/>
              <a:ext cx="11113" cy="36513"/>
            </a:xfrm>
            <a:custGeom>
              <a:avLst/>
              <a:gdLst>
                <a:gd name="T0" fmla="*/ 3 w 7"/>
                <a:gd name="T1" fmla="*/ 0 h 23"/>
                <a:gd name="T2" fmla="*/ 7 w 7"/>
                <a:gd name="T3" fmla="*/ 0 h 23"/>
                <a:gd name="T4" fmla="*/ 7 w 7"/>
                <a:gd name="T5" fmla="*/ 23 h 23"/>
                <a:gd name="T6" fmla="*/ 3 w 7"/>
                <a:gd name="T7" fmla="*/ 23 h 23"/>
                <a:gd name="T8" fmla="*/ 0 w 7"/>
                <a:gd name="T9" fmla="*/ 23 h 23"/>
                <a:gd name="T10" fmla="*/ 0 w 7"/>
                <a:gd name="T11" fmla="*/ 21 h 23"/>
                <a:gd name="T12" fmla="*/ 0 w 7"/>
                <a:gd name="T13" fmla="*/ 21 h 23"/>
                <a:gd name="T14" fmla="*/ 1 w 7"/>
                <a:gd name="T15" fmla="*/ 21 h 23"/>
                <a:gd name="T16" fmla="*/ 3 w 7"/>
                <a:gd name="T17" fmla="*/ 19 h 23"/>
                <a:gd name="T18" fmla="*/ 4 w 7"/>
                <a:gd name="T19" fmla="*/ 18 h 23"/>
                <a:gd name="T20" fmla="*/ 4 w 7"/>
                <a:gd name="T21" fmla="*/ 17 h 23"/>
                <a:gd name="T22" fmla="*/ 3 w 7"/>
                <a:gd name="T23" fmla="*/ 14 h 23"/>
                <a:gd name="T24" fmla="*/ 1 w 7"/>
                <a:gd name="T25" fmla="*/ 13 h 23"/>
                <a:gd name="T26" fmla="*/ 0 w 7"/>
                <a:gd name="T27" fmla="*/ 13 h 23"/>
                <a:gd name="T28" fmla="*/ 0 w 7"/>
                <a:gd name="T29" fmla="*/ 0 h 23"/>
                <a:gd name="T30" fmla="*/ 3 w 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3">
                  <a:moveTo>
                    <a:pt x="3" y="0"/>
                  </a:moveTo>
                  <a:lnTo>
                    <a:pt x="7" y="0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53"/>
            <p:cNvSpPr>
              <a:spLocks/>
            </p:cNvSpPr>
            <p:nvPr/>
          </p:nvSpPr>
          <p:spPr bwMode="auto">
            <a:xfrm>
              <a:off x="1628054" y="2997200"/>
              <a:ext cx="11113" cy="39688"/>
            </a:xfrm>
            <a:custGeom>
              <a:avLst/>
              <a:gdLst>
                <a:gd name="T0" fmla="*/ 0 w 7"/>
                <a:gd name="T1" fmla="*/ 0 h 25"/>
                <a:gd name="T2" fmla="*/ 3 w 7"/>
                <a:gd name="T3" fmla="*/ 1 h 25"/>
                <a:gd name="T4" fmla="*/ 7 w 7"/>
                <a:gd name="T5" fmla="*/ 2 h 25"/>
                <a:gd name="T6" fmla="*/ 7 w 7"/>
                <a:gd name="T7" fmla="*/ 25 h 25"/>
                <a:gd name="T8" fmla="*/ 4 w 7"/>
                <a:gd name="T9" fmla="*/ 25 h 25"/>
                <a:gd name="T10" fmla="*/ 0 w 7"/>
                <a:gd name="T11" fmla="*/ 23 h 25"/>
                <a:gd name="T12" fmla="*/ 0 w 7"/>
                <a:gd name="T13" fmla="*/ 23 h 25"/>
                <a:gd name="T14" fmla="*/ 0 w 7"/>
                <a:gd name="T15" fmla="*/ 16 h 25"/>
                <a:gd name="T16" fmla="*/ 1 w 7"/>
                <a:gd name="T17" fmla="*/ 17 h 25"/>
                <a:gd name="T18" fmla="*/ 4 w 7"/>
                <a:gd name="T19" fmla="*/ 17 h 25"/>
                <a:gd name="T20" fmla="*/ 5 w 7"/>
                <a:gd name="T21" fmla="*/ 16 h 25"/>
                <a:gd name="T22" fmla="*/ 7 w 7"/>
                <a:gd name="T23" fmla="*/ 14 h 25"/>
                <a:gd name="T24" fmla="*/ 7 w 7"/>
                <a:gd name="T25" fmla="*/ 12 h 25"/>
                <a:gd name="T26" fmla="*/ 5 w 7"/>
                <a:gd name="T27" fmla="*/ 10 h 25"/>
                <a:gd name="T28" fmla="*/ 4 w 7"/>
                <a:gd name="T29" fmla="*/ 10 h 25"/>
                <a:gd name="T30" fmla="*/ 1 w 7"/>
                <a:gd name="T31" fmla="*/ 9 h 25"/>
                <a:gd name="T32" fmla="*/ 0 w 7"/>
                <a:gd name="T33" fmla="*/ 9 h 25"/>
                <a:gd name="T34" fmla="*/ 0 w 7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25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54"/>
            <p:cNvSpPr>
              <a:spLocks/>
            </p:cNvSpPr>
            <p:nvPr/>
          </p:nvSpPr>
          <p:spPr bwMode="auto">
            <a:xfrm>
              <a:off x="1630363" y="2384426"/>
              <a:ext cx="614363" cy="812800"/>
            </a:xfrm>
            <a:custGeom>
              <a:avLst/>
              <a:gdLst>
                <a:gd name="T0" fmla="*/ 365 w 387"/>
                <a:gd name="T1" fmla="*/ 1 h 512"/>
                <a:gd name="T2" fmla="*/ 383 w 387"/>
                <a:gd name="T3" fmla="*/ 13 h 512"/>
                <a:gd name="T4" fmla="*/ 387 w 387"/>
                <a:gd name="T5" fmla="*/ 41 h 512"/>
                <a:gd name="T6" fmla="*/ 386 w 387"/>
                <a:gd name="T7" fmla="*/ 486 h 512"/>
                <a:gd name="T8" fmla="*/ 377 w 387"/>
                <a:gd name="T9" fmla="*/ 505 h 512"/>
                <a:gd name="T10" fmla="*/ 358 w 387"/>
                <a:gd name="T11" fmla="*/ 512 h 512"/>
                <a:gd name="T12" fmla="*/ 35 w 387"/>
                <a:gd name="T13" fmla="*/ 512 h 512"/>
                <a:gd name="T14" fmla="*/ 26 w 387"/>
                <a:gd name="T15" fmla="*/ 512 h 512"/>
                <a:gd name="T16" fmla="*/ 17 w 387"/>
                <a:gd name="T17" fmla="*/ 511 h 512"/>
                <a:gd name="T18" fmla="*/ 2 w 387"/>
                <a:gd name="T19" fmla="*/ 492 h 512"/>
                <a:gd name="T20" fmla="*/ 2 w 387"/>
                <a:gd name="T21" fmla="*/ 482 h 512"/>
                <a:gd name="T22" fmla="*/ 5 w 387"/>
                <a:gd name="T23" fmla="*/ 480 h 512"/>
                <a:gd name="T24" fmla="*/ 6 w 387"/>
                <a:gd name="T25" fmla="*/ 478 h 512"/>
                <a:gd name="T26" fmla="*/ 4 w 387"/>
                <a:gd name="T27" fmla="*/ 475 h 512"/>
                <a:gd name="T28" fmla="*/ 1 w 387"/>
                <a:gd name="T29" fmla="*/ 469 h 512"/>
                <a:gd name="T30" fmla="*/ 8 w 387"/>
                <a:gd name="T31" fmla="*/ 469 h 512"/>
                <a:gd name="T32" fmla="*/ 8 w 387"/>
                <a:gd name="T33" fmla="*/ 480 h 512"/>
                <a:gd name="T34" fmla="*/ 10 w 387"/>
                <a:gd name="T35" fmla="*/ 496 h 512"/>
                <a:gd name="T36" fmla="*/ 25 w 387"/>
                <a:gd name="T37" fmla="*/ 504 h 512"/>
                <a:gd name="T38" fmla="*/ 323 w 387"/>
                <a:gd name="T39" fmla="*/ 505 h 512"/>
                <a:gd name="T40" fmla="*/ 341 w 387"/>
                <a:gd name="T41" fmla="*/ 507 h 512"/>
                <a:gd name="T42" fmla="*/ 362 w 387"/>
                <a:gd name="T43" fmla="*/ 504 h 512"/>
                <a:gd name="T44" fmla="*/ 377 w 387"/>
                <a:gd name="T45" fmla="*/ 495 h 512"/>
                <a:gd name="T46" fmla="*/ 379 w 387"/>
                <a:gd name="T47" fmla="*/ 27 h 512"/>
                <a:gd name="T48" fmla="*/ 370 w 387"/>
                <a:gd name="T49" fmla="*/ 10 h 512"/>
                <a:gd name="T50" fmla="*/ 352 w 387"/>
                <a:gd name="T51" fmla="*/ 7 h 512"/>
                <a:gd name="T52" fmla="*/ 332 w 387"/>
                <a:gd name="T53" fmla="*/ 7 h 512"/>
                <a:gd name="T54" fmla="*/ 34 w 387"/>
                <a:gd name="T55" fmla="*/ 7 h 512"/>
                <a:gd name="T56" fmla="*/ 22 w 387"/>
                <a:gd name="T57" fmla="*/ 8 h 512"/>
                <a:gd name="T58" fmla="*/ 14 w 387"/>
                <a:gd name="T59" fmla="*/ 12 h 512"/>
                <a:gd name="T60" fmla="*/ 10 w 387"/>
                <a:gd name="T61" fmla="*/ 18 h 512"/>
                <a:gd name="T62" fmla="*/ 5 w 387"/>
                <a:gd name="T63" fmla="*/ 22 h 512"/>
                <a:gd name="T64" fmla="*/ 5 w 387"/>
                <a:gd name="T65" fmla="*/ 12 h 512"/>
                <a:gd name="T66" fmla="*/ 27 w 387"/>
                <a:gd name="T67" fmla="*/ 0 h 512"/>
                <a:gd name="T68" fmla="*/ 343 w 387"/>
                <a:gd name="T6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7" h="512">
                  <a:moveTo>
                    <a:pt x="355" y="0"/>
                  </a:moveTo>
                  <a:lnTo>
                    <a:pt x="365" y="1"/>
                  </a:lnTo>
                  <a:lnTo>
                    <a:pt x="375" y="5"/>
                  </a:lnTo>
                  <a:lnTo>
                    <a:pt x="383" y="13"/>
                  </a:lnTo>
                  <a:lnTo>
                    <a:pt x="386" y="26"/>
                  </a:lnTo>
                  <a:lnTo>
                    <a:pt x="387" y="41"/>
                  </a:lnTo>
                  <a:lnTo>
                    <a:pt x="386" y="55"/>
                  </a:lnTo>
                  <a:lnTo>
                    <a:pt x="386" y="486"/>
                  </a:lnTo>
                  <a:lnTo>
                    <a:pt x="383" y="497"/>
                  </a:lnTo>
                  <a:lnTo>
                    <a:pt x="377" y="505"/>
                  </a:lnTo>
                  <a:lnTo>
                    <a:pt x="369" y="509"/>
                  </a:lnTo>
                  <a:lnTo>
                    <a:pt x="358" y="512"/>
                  </a:lnTo>
                  <a:lnTo>
                    <a:pt x="347" y="512"/>
                  </a:lnTo>
                  <a:lnTo>
                    <a:pt x="35" y="512"/>
                  </a:lnTo>
                  <a:lnTo>
                    <a:pt x="31" y="512"/>
                  </a:lnTo>
                  <a:lnTo>
                    <a:pt x="26" y="512"/>
                  </a:lnTo>
                  <a:lnTo>
                    <a:pt x="21" y="512"/>
                  </a:lnTo>
                  <a:lnTo>
                    <a:pt x="17" y="511"/>
                  </a:lnTo>
                  <a:lnTo>
                    <a:pt x="6" y="503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2" y="482"/>
                  </a:lnTo>
                  <a:lnTo>
                    <a:pt x="4" y="482"/>
                  </a:lnTo>
                  <a:lnTo>
                    <a:pt x="5" y="480"/>
                  </a:lnTo>
                  <a:lnTo>
                    <a:pt x="6" y="479"/>
                  </a:lnTo>
                  <a:lnTo>
                    <a:pt x="6" y="478"/>
                  </a:lnTo>
                  <a:lnTo>
                    <a:pt x="6" y="476"/>
                  </a:lnTo>
                  <a:lnTo>
                    <a:pt x="4" y="475"/>
                  </a:lnTo>
                  <a:lnTo>
                    <a:pt x="0" y="474"/>
                  </a:lnTo>
                  <a:lnTo>
                    <a:pt x="1" y="469"/>
                  </a:lnTo>
                  <a:lnTo>
                    <a:pt x="4" y="467"/>
                  </a:lnTo>
                  <a:lnTo>
                    <a:pt x="8" y="469"/>
                  </a:lnTo>
                  <a:lnTo>
                    <a:pt x="8" y="476"/>
                  </a:lnTo>
                  <a:lnTo>
                    <a:pt x="8" y="480"/>
                  </a:lnTo>
                  <a:lnTo>
                    <a:pt x="8" y="486"/>
                  </a:lnTo>
                  <a:lnTo>
                    <a:pt x="10" y="496"/>
                  </a:lnTo>
                  <a:lnTo>
                    <a:pt x="17" y="501"/>
                  </a:lnTo>
                  <a:lnTo>
                    <a:pt x="25" y="504"/>
                  </a:lnTo>
                  <a:lnTo>
                    <a:pt x="35" y="505"/>
                  </a:lnTo>
                  <a:lnTo>
                    <a:pt x="323" y="505"/>
                  </a:lnTo>
                  <a:lnTo>
                    <a:pt x="332" y="505"/>
                  </a:lnTo>
                  <a:lnTo>
                    <a:pt x="341" y="507"/>
                  </a:lnTo>
                  <a:lnTo>
                    <a:pt x="352" y="505"/>
                  </a:lnTo>
                  <a:lnTo>
                    <a:pt x="362" y="504"/>
                  </a:lnTo>
                  <a:lnTo>
                    <a:pt x="370" y="501"/>
                  </a:lnTo>
                  <a:lnTo>
                    <a:pt x="377" y="495"/>
                  </a:lnTo>
                  <a:lnTo>
                    <a:pt x="379" y="486"/>
                  </a:lnTo>
                  <a:lnTo>
                    <a:pt x="379" y="27"/>
                  </a:lnTo>
                  <a:lnTo>
                    <a:pt x="377" y="17"/>
                  </a:lnTo>
                  <a:lnTo>
                    <a:pt x="370" y="10"/>
                  </a:lnTo>
                  <a:lnTo>
                    <a:pt x="362" y="8"/>
                  </a:lnTo>
                  <a:lnTo>
                    <a:pt x="352" y="7"/>
                  </a:lnTo>
                  <a:lnTo>
                    <a:pt x="341" y="7"/>
                  </a:lnTo>
                  <a:lnTo>
                    <a:pt x="332" y="7"/>
                  </a:lnTo>
                  <a:lnTo>
                    <a:pt x="40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1" y="24"/>
                  </a:lnTo>
                  <a:lnTo>
                    <a:pt x="5" y="1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32" y="0"/>
                  </a:lnTo>
                  <a:lnTo>
                    <a:pt x="34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55"/>
            <p:cNvSpPr>
              <a:spLocks/>
            </p:cNvSpPr>
            <p:nvPr/>
          </p:nvSpPr>
          <p:spPr bwMode="auto">
            <a:xfrm>
              <a:off x="1628054" y="2576513"/>
              <a:ext cx="11113" cy="30163"/>
            </a:xfrm>
            <a:custGeom>
              <a:avLst/>
              <a:gdLst>
                <a:gd name="T0" fmla="*/ 3 w 7"/>
                <a:gd name="T1" fmla="*/ 0 h 19"/>
                <a:gd name="T2" fmla="*/ 7 w 7"/>
                <a:gd name="T3" fmla="*/ 2 h 19"/>
                <a:gd name="T4" fmla="*/ 7 w 7"/>
                <a:gd name="T5" fmla="*/ 19 h 19"/>
                <a:gd name="T6" fmla="*/ 3 w 7"/>
                <a:gd name="T7" fmla="*/ 19 h 19"/>
                <a:gd name="T8" fmla="*/ 0 w 7"/>
                <a:gd name="T9" fmla="*/ 19 h 19"/>
                <a:gd name="T10" fmla="*/ 0 w 7"/>
                <a:gd name="T11" fmla="*/ 17 h 19"/>
                <a:gd name="T12" fmla="*/ 1 w 7"/>
                <a:gd name="T13" fmla="*/ 17 h 19"/>
                <a:gd name="T14" fmla="*/ 3 w 7"/>
                <a:gd name="T15" fmla="*/ 17 h 19"/>
                <a:gd name="T16" fmla="*/ 4 w 7"/>
                <a:gd name="T17" fmla="*/ 16 h 19"/>
                <a:gd name="T18" fmla="*/ 5 w 7"/>
                <a:gd name="T19" fmla="*/ 15 h 19"/>
                <a:gd name="T20" fmla="*/ 5 w 7"/>
                <a:gd name="T21" fmla="*/ 13 h 19"/>
                <a:gd name="T22" fmla="*/ 4 w 7"/>
                <a:gd name="T23" fmla="*/ 12 h 19"/>
                <a:gd name="T24" fmla="*/ 3 w 7"/>
                <a:gd name="T25" fmla="*/ 11 h 19"/>
                <a:gd name="T26" fmla="*/ 0 w 7"/>
                <a:gd name="T27" fmla="*/ 11 h 19"/>
                <a:gd name="T28" fmla="*/ 0 w 7"/>
                <a:gd name="T29" fmla="*/ 0 h 19"/>
                <a:gd name="T30" fmla="*/ 3 w 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lnTo>
                    <a:pt x="7" y="2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756"/>
            <p:cNvSpPr>
              <a:spLocks/>
            </p:cNvSpPr>
            <p:nvPr/>
          </p:nvSpPr>
          <p:spPr bwMode="auto">
            <a:xfrm>
              <a:off x="1628054" y="2768600"/>
              <a:ext cx="11113" cy="30163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0 h 19"/>
                <a:gd name="T4" fmla="*/ 7 w 7"/>
                <a:gd name="T5" fmla="*/ 1 h 19"/>
                <a:gd name="T6" fmla="*/ 7 w 7"/>
                <a:gd name="T7" fmla="*/ 19 h 19"/>
                <a:gd name="T8" fmla="*/ 3 w 7"/>
                <a:gd name="T9" fmla="*/ 18 h 19"/>
                <a:gd name="T10" fmla="*/ 0 w 7"/>
                <a:gd name="T11" fmla="*/ 18 h 19"/>
                <a:gd name="T12" fmla="*/ 0 w 7"/>
                <a:gd name="T13" fmla="*/ 13 h 19"/>
                <a:gd name="T14" fmla="*/ 1 w 7"/>
                <a:gd name="T15" fmla="*/ 13 h 19"/>
                <a:gd name="T16" fmla="*/ 3 w 7"/>
                <a:gd name="T17" fmla="*/ 13 h 19"/>
                <a:gd name="T18" fmla="*/ 5 w 7"/>
                <a:gd name="T19" fmla="*/ 12 h 19"/>
                <a:gd name="T20" fmla="*/ 5 w 7"/>
                <a:gd name="T21" fmla="*/ 10 h 19"/>
                <a:gd name="T22" fmla="*/ 5 w 7"/>
                <a:gd name="T23" fmla="*/ 9 h 19"/>
                <a:gd name="T24" fmla="*/ 5 w 7"/>
                <a:gd name="T25" fmla="*/ 8 h 19"/>
                <a:gd name="T26" fmla="*/ 3 w 7"/>
                <a:gd name="T27" fmla="*/ 6 h 19"/>
                <a:gd name="T28" fmla="*/ 0 w 7"/>
                <a:gd name="T29" fmla="*/ 5 h 19"/>
                <a:gd name="T30" fmla="*/ 0 w 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757"/>
            <p:cNvSpPr>
              <a:spLocks/>
            </p:cNvSpPr>
            <p:nvPr/>
          </p:nvSpPr>
          <p:spPr bwMode="auto">
            <a:xfrm>
              <a:off x="1628054" y="3087688"/>
              <a:ext cx="11113" cy="31750"/>
            </a:xfrm>
            <a:custGeom>
              <a:avLst/>
              <a:gdLst>
                <a:gd name="T0" fmla="*/ 1 w 7"/>
                <a:gd name="T1" fmla="*/ 0 h 20"/>
                <a:gd name="T2" fmla="*/ 4 w 7"/>
                <a:gd name="T3" fmla="*/ 2 h 20"/>
                <a:gd name="T4" fmla="*/ 7 w 7"/>
                <a:gd name="T5" fmla="*/ 2 h 20"/>
                <a:gd name="T6" fmla="*/ 7 w 7"/>
                <a:gd name="T7" fmla="*/ 20 h 20"/>
                <a:gd name="T8" fmla="*/ 3 w 7"/>
                <a:gd name="T9" fmla="*/ 19 h 20"/>
                <a:gd name="T10" fmla="*/ 0 w 7"/>
                <a:gd name="T11" fmla="*/ 19 h 20"/>
                <a:gd name="T12" fmla="*/ 0 w 7"/>
                <a:gd name="T13" fmla="*/ 12 h 20"/>
                <a:gd name="T14" fmla="*/ 0 w 7"/>
                <a:gd name="T15" fmla="*/ 14 h 20"/>
                <a:gd name="T16" fmla="*/ 3 w 7"/>
                <a:gd name="T17" fmla="*/ 14 h 20"/>
                <a:gd name="T18" fmla="*/ 4 w 7"/>
                <a:gd name="T19" fmla="*/ 12 h 20"/>
                <a:gd name="T20" fmla="*/ 4 w 7"/>
                <a:gd name="T21" fmla="*/ 11 h 20"/>
                <a:gd name="T22" fmla="*/ 5 w 7"/>
                <a:gd name="T23" fmla="*/ 10 h 20"/>
                <a:gd name="T24" fmla="*/ 4 w 7"/>
                <a:gd name="T25" fmla="*/ 7 h 20"/>
                <a:gd name="T26" fmla="*/ 3 w 7"/>
                <a:gd name="T27" fmla="*/ 7 h 20"/>
                <a:gd name="T28" fmla="*/ 0 w 7"/>
                <a:gd name="T29" fmla="*/ 6 h 20"/>
                <a:gd name="T30" fmla="*/ 0 w 7"/>
                <a:gd name="T31" fmla="*/ 0 h 20"/>
                <a:gd name="T32" fmla="*/ 1 w 7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0">
                  <a:moveTo>
                    <a:pt x="1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20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758"/>
            <p:cNvSpPr>
              <a:spLocks/>
            </p:cNvSpPr>
            <p:nvPr/>
          </p:nvSpPr>
          <p:spPr bwMode="auto">
            <a:xfrm>
              <a:off x="1628054" y="2809875"/>
              <a:ext cx="11113" cy="25400"/>
            </a:xfrm>
            <a:custGeom>
              <a:avLst/>
              <a:gdLst>
                <a:gd name="T0" fmla="*/ 0 w 7"/>
                <a:gd name="T1" fmla="*/ 0 h 16"/>
                <a:gd name="T2" fmla="*/ 4 w 7"/>
                <a:gd name="T3" fmla="*/ 0 h 16"/>
                <a:gd name="T4" fmla="*/ 7 w 7"/>
                <a:gd name="T5" fmla="*/ 1 h 16"/>
                <a:gd name="T6" fmla="*/ 7 w 7"/>
                <a:gd name="T7" fmla="*/ 16 h 16"/>
                <a:gd name="T8" fmla="*/ 3 w 7"/>
                <a:gd name="T9" fmla="*/ 14 h 16"/>
                <a:gd name="T10" fmla="*/ 0 w 7"/>
                <a:gd name="T11" fmla="*/ 13 h 16"/>
                <a:gd name="T12" fmla="*/ 0 w 7"/>
                <a:gd name="T13" fmla="*/ 12 h 16"/>
                <a:gd name="T14" fmla="*/ 3 w 7"/>
                <a:gd name="T15" fmla="*/ 12 h 16"/>
                <a:gd name="T16" fmla="*/ 4 w 7"/>
                <a:gd name="T17" fmla="*/ 12 h 16"/>
                <a:gd name="T18" fmla="*/ 5 w 7"/>
                <a:gd name="T19" fmla="*/ 10 h 16"/>
                <a:gd name="T20" fmla="*/ 5 w 7"/>
                <a:gd name="T21" fmla="*/ 9 h 16"/>
                <a:gd name="T22" fmla="*/ 5 w 7"/>
                <a:gd name="T23" fmla="*/ 7 h 16"/>
                <a:gd name="T24" fmla="*/ 4 w 7"/>
                <a:gd name="T25" fmla="*/ 5 h 16"/>
                <a:gd name="T26" fmla="*/ 3 w 7"/>
                <a:gd name="T27" fmla="*/ 5 h 16"/>
                <a:gd name="T28" fmla="*/ 1 w 7"/>
                <a:gd name="T29" fmla="*/ 5 h 16"/>
                <a:gd name="T30" fmla="*/ 0 w 7"/>
                <a:gd name="T31" fmla="*/ 4 h 16"/>
                <a:gd name="T32" fmla="*/ 0 w 7"/>
                <a:gd name="T33" fmla="*/ 0 h 16"/>
                <a:gd name="T34" fmla="*/ 0 w 7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7" y="16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759"/>
            <p:cNvSpPr>
              <a:spLocks/>
            </p:cNvSpPr>
            <p:nvPr/>
          </p:nvSpPr>
          <p:spPr bwMode="auto">
            <a:xfrm>
              <a:off x="1628054" y="2881313"/>
              <a:ext cx="11113" cy="26988"/>
            </a:xfrm>
            <a:custGeom>
              <a:avLst/>
              <a:gdLst>
                <a:gd name="T0" fmla="*/ 0 w 7"/>
                <a:gd name="T1" fmla="*/ 0 h 17"/>
                <a:gd name="T2" fmla="*/ 3 w 7"/>
                <a:gd name="T3" fmla="*/ 0 h 17"/>
                <a:gd name="T4" fmla="*/ 7 w 7"/>
                <a:gd name="T5" fmla="*/ 1 h 17"/>
                <a:gd name="T6" fmla="*/ 7 w 7"/>
                <a:gd name="T7" fmla="*/ 17 h 17"/>
                <a:gd name="T8" fmla="*/ 0 w 7"/>
                <a:gd name="T9" fmla="*/ 17 h 17"/>
                <a:gd name="T10" fmla="*/ 0 w 7"/>
                <a:gd name="T11" fmla="*/ 11 h 17"/>
                <a:gd name="T12" fmla="*/ 0 w 7"/>
                <a:gd name="T13" fmla="*/ 13 h 17"/>
                <a:gd name="T14" fmla="*/ 3 w 7"/>
                <a:gd name="T15" fmla="*/ 13 h 17"/>
                <a:gd name="T16" fmla="*/ 4 w 7"/>
                <a:gd name="T17" fmla="*/ 11 h 17"/>
                <a:gd name="T18" fmla="*/ 5 w 7"/>
                <a:gd name="T19" fmla="*/ 10 h 17"/>
                <a:gd name="T20" fmla="*/ 5 w 7"/>
                <a:gd name="T21" fmla="*/ 7 h 17"/>
                <a:gd name="T22" fmla="*/ 4 w 7"/>
                <a:gd name="T23" fmla="*/ 6 h 17"/>
                <a:gd name="T24" fmla="*/ 3 w 7"/>
                <a:gd name="T25" fmla="*/ 5 h 17"/>
                <a:gd name="T26" fmla="*/ 1 w 7"/>
                <a:gd name="T27" fmla="*/ 5 h 17"/>
                <a:gd name="T28" fmla="*/ 0 w 7"/>
                <a:gd name="T29" fmla="*/ 5 h 17"/>
                <a:gd name="T30" fmla="*/ 0 w 7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760"/>
            <p:cNvSpPr>
              <a:spLocks/>
            </p:cNvSpPr>
            <p:nvPr/>
          </p:nvSpPr>
          <p:spPr bwMode="auto">
            <a:xfrm>
              <a:off x="1628054" y="3046413"/>
              <a:ext cx="11113" cy="33338"/>
            </a:xfrm>
            <a:custGeom>
              <a:avLst/>
              <a:gdLst>
                <a:gd name="T0" fmla="*/ 0 w 7"/>
                <a:gd name="T1" fmla="*/ 0 h 21"/>
                <a:gd name="T2" fmla="*/ 3 w 7"/>
                <a:gd name="T3" fmla="*/ 0 h 21"/>
                <a:gd name="T4" fmla="*/ 7 w 7"/>
                <a:gd name="T5" fmla="*/ 2 h 21"/>
                <a:gd name="T6" fmla="*/ 7 w 7"/>
                <a:gd name="T7" fmla="*/ 21 h 21"/>
                <a:gd name="T8" fmla="*/ 3 w 7"/>
                <a:gd name="T9" fmla="*/ 20 h 21"/>
                <a:gd name="T10" fmla="*/ 0 w 7"/>
                <a:gd name="T11" fmla="*/ 20 h 21"/>
                <a:gd name="T12" fmla="*/ 0 w 7"/>
                <a:gd name="T13" fmla="*/ 12 h 21"/>
                <a:gd name="T14" fmla="*/ 1 w 7"/>
                <a:gd name="T15" fmla="*/ 13 h 21"/>
                <a:gd name="T16" fmla="*/ 3 w 7"/>
                <a:gd name="T17" fmla="*/ 13 h 21"/>
                <a:gd name="T18" fmla="*/ 4 w 7"/>
                <a:gd name="T19" fmla="*/ 12 h 21"/>
                <a:gd name="T20" fmla="*/ 5 w 7"/>
                <a:gd name="T21" fmla="*/ 11 h 21"/>
                <a:gd name="T22" fmla="*/ 5 w 7"/>
                <a:gd name="T23" fmla="*/ 8 h 21"/>
                <a:gd name="T24" fmla="*/ 5 w 7"/>
                <a:gd name="T25" fmla="*/ 7 h 21"/>
                <a:gd name="T26" fmla="*/ 3 w 7"/>
                <a:gd name="T27" fmla="*/ 5 h 21"/>
                <a:gd name="T28" fmla="*/ 0 w 7"/>
                <a:gd name="T29" fmla="*/ 4 h 21"/>
                <a:gd name="T30" fmla="*/ 0 w 7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7" y="2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761"/>
            <p:cNvSpPr>
              <a:spLocks/>
            </p:cNvSpPr>
            <p:nvPr/>
          </p:nvSpPr>
          <p:spPr bwMode="auto">
            <a:xfrm>
              <a:off x="1628054" y="2843213"/>
              <a:ext cx="11113" cy="26988"/>
            </a:xfrm>
            <a:custGeom>
              <a:avLst/>
              <a:gdLst>
                <a:gd name="T0" fmla="*/ 0 w 7"/>
                <a:gd name="T1" fmla="*/ 0 h 17"/>
                <a:gd name="T2" fmla="*/ 3 w 7"/>
                <a:gd name="T3" fmla="*/ 0 h 17"/>
                <a:gd name="T4" fmla="*/ 4 w 7"/>
                <a:gd name="T5" fmla="*/ 1 h 17"/>
                <a:gd name="T6" fmla="*/ 7 w 7"/>
                <a:gd name="T7" fmla="*/ 1 h 17"/>
                <a:gd name="T8" fmla="*/ 7 w 7"/>
                <a:gd name="T9" fmla="*/ 17 h 17"/>
                <a:gd name="T10" fmla="*/ 0 w 7"/>
                <a:gd name="T11" fmla="*/ 16 h 17"/>
                <a:gd name="T12" fmla="*/ 0 w 7"/>
                <a:gd name="T13" fmla="*/ 13 h 17"/>
                <a:gd name="T14" fmla="*/ 0 w 7"/>
                <a:gd name="T15" fmla="*/ 13 h 17"/>
                <a:gd name="T16" fmla="*/ 3 w 7"/>
                <a:gd name="T17" fmla="*/ 13 h 17"/>
                <a:gd name="T18" fmla="*/ 4 w 7"/>
                <a:gd name="T19" fmla="*/ 12 h 17"/>
                <a:gd name="T20" fmla="*/ 5 w 7"/>
                <a:gd name="T21" fmla="*/ 10 h 17"/>
                <a:gd name="T22" fmla="*/ 5 w 7"/>
                <a:gd name="T23" fmla="*/ 9 h 17"/>
                <a:gd name="T24" fmla="*/ 4 w 7"/>
                <a:gd name="T25" fmla="*/ 7 h 17"/>
                <a:gd name="T26" fmla="*/ 3 w 7"/>
                <a:gd name="T27" fmla="*/ 7 h 17"/>
                <a:gd name="T28" fmla="*/ 1 w 7"/>
                <a:gd name="T29" fmla="*/ 5 h 17"/>
                <a:gd name="T30" fmla="*/ 0 w 7"/>
                <a:gd name="T31" fmla="*/ 5 h 17"/>
                <a:gd name="T32" fmla="*/ 0 w 7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762"/>
            <p:cNvSpPr>
              <a:spLocks/>
            </p:cNvSpPr>
            <p:nvPr/>
          </p:nvSpPr>
          <p:spPr bwMode="auto">
            <a:xfrm>
              <a:off x="1628054" y="2690813"/>
              <a:ext cx="11113" cy="31750"/>
            </a:xfrm>
            <a:custGeom>
              <a:avLst/>
              <a:gdLst>
                <a:gd name="T0" fmla="*/ 0 w 7"/>
                <a:gd name="T1" fmla="*/ 0 h 20"/>
                <a:gd name="T2" fmla="*/ 3 w 7"/>
                <a:gd name="T3" fmla="*/ 2 h 20"/>
                <a:gd name="T4" fmla="*/ 7 w 7"/>
                <a:gd name="T5" fmla="*/ 3 h 20"/>
                <a:gd name="T6" fmla="*/ 7 w 7"/>
                <a:gd name="T7" fmla="*/ 20 h 20"/>
                <a:gd name="T8" fmla="*/ 3 w 7"/>
                <a:gd name="T9" fmla="*/ 19 h 20"/>
                <a:gd name="T10" fmla="*/ 0 w 7"/>
                <a:gd name="T11" fmla="*/ 19 h 20"/>
                <a:gd name="T12" fmla="*/ 0 w 7"/>
                <a:gd name="T13" fmla="*/ 12 h 20"/>
                <a:gd name="T14" fmla="*/ 1 w 7"/>
                <a:gd name="T15" fmla="*/ 13 h 20"/>
                <a:gd name="T16" fmla="*/ 3 w 7"/>
                <a:gd name="T17" fmla="*/ 12 h 20"/>
                <a:gd name="T18" fmla="*/ 4 w 7"/>
                <a:gd name="T19" fmla="*/ 11 h 20"/>
                <a:gd name="T20" fmla="*/ 5 w 7"/>
                <a:gd name="T21" fmla="*/ 10 h 20"/>
                <a:gd name="T22" fmla="*/ 4 w 7"/>
                <a:gd name="T23" fmla="*/ 8 h 20"/>
                <a:gd name="T24" fmla="*/ 3 w 7"/>
                <a:gd name="T25" fmla="*/ 7 h 20"/>
                <a:gd name="T26" fmla="*/ 1 w 7"/>
                <a:gd name="T27" fmla="*/ 6 h 20"/>
                <a:gd name="T28" fmla="*/ 0 w 7"/>
                <a:gd name="T29" fmla="*/ 6 h 20"/>
                <a:gd name="T30" fmla="*/ 0 w 7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lnTo>
                    <a:pt x="7" y="20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763"/>
            <p:cNvSpPr>
              <a:spLocks/>
            </p:cNvSpPr>
            <p:nvPr/>
          </p:nvSpPr>
          <p:spPr bwMode="auto">
            <a:xfrm>
              <a:off x="1628054" y="2652713"/>
              <a:ext cx="11113" cy="30163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0 h 19"/>
                <a:gd name="T4" fmla="*/ 7 w 7"/>
                <a:gd name="T5" fmla="*/ 1 h 19"/>
                <a:gd name="T6" fmla="*/ 7 w 7"/>
                <a:gd name="T7" fmla="*/ 19 h 19"/>
                <a:gd name="T8" fmla="*/ 3 w 7"/>
                <a:gd name="T9" fmla="*/ 18 h 19"/>
                <a:gd name="T10" fmla="*/ 0 w 7"/>
                <a:gd name="T11" fmla="*/ 18 h 19"/>
                <a:gd name="T12" fmla="*/ 0 w 7"/>
                <a:gd name="T13" fmla="*/ 15 h 19"/>
                <a:gd name="T14" fmla="*/ 3 w 7"/>
                <a:gd name="T15" fmla="*/ 15 h 19"/>
                <a:gd name="T16" fmla="*/ 4 w 7"/>
                <a:gd name="T17" fmla="*/ 14 h 19"/>
                <a:gd name="T18" fmla="*/ 5 w 7"/>
                <a:gd name="T19" fmla="*/ 13 h 19"/>
                <a:gd name="T20" fmla="*/ 5 w 7"/>
                <a:gd name="T21" fmla="*/ 11 h 19"/>
                <a:gd name="T22" fmla="*/ 5 w 7"/>
                <a:gd name="T23" fmla="*/ 10 h 19"/>
                <a:gd name="T24" fmla="*/ 4 w 7"/>
                <a:gd name="T25" fmla="*/ 9 h 19"/>
                <a:gd name="T26" fmla="*/ 3 w 7"/>
                <a:gd name="T27" fmla="*/ 9 h 19"/>
                <a:gd name="T28" fmla="*/ 0 w 7"/>
                <a:gd name="T29" fmla="*/ 7 h 19"/>
                <a:gd name="T30" fmla="*/ 0 w 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764"/>
            <p:cNvSpPr>
              <a:spLocks/>
            </p:cNvSpPr>
            <p:nvPr/>
          </p:nvSpPr>
          <p:spPr bwMode="auto">
            <a:xfrm>
              <a:off x="1628054" y="2917825"/>
              <a:ext cx="11113" cy="28575"/>
            </a:xfrm>
            <a:custGeom>
              <a:avLst/>
              <a:gdLst>
                <a:gd name="T0" fmla="*/ 0 w 7"/>
                <a:gd name="T1" fmla="*/ 0 h 18"/>
                <a:gd name="T2" fmla="*/ 3 w 7"/>
                <a:gd name="T3" fmla="*/ 0 h 18"/>
                <a:gd name="T4" fmla="*/ 7 w 7"/>
                <a:gd name="T5" fmla="*/ 1 h 18"/>
                <a:gd name="T6" fmla="*/ 7 w 7"/>
                <a:gd name="T7" fmla="*/ 18 h 18"/>
                <a:gd name="T8" fmla="*/ 3 w 7"/>
                <a:gd name="T9" fmla="*/ 18 h 18"/>
                <a:gd name="T10" fmla="*/ 0 w 7"/>
                <a:gd name="T11" fmla="*/ 18 h 18"/>
                <a:gd name="T12" fmla="*/ 0 w 7"/>
                <a:gd name="T13" fmla="*/ 12 h 18"/>
                <a:gd name="T14" fmla="*/ 3 w 7"/>
                <a:gd name="T15" fmla="*/ 13 h 18"/>
                <a:gd name="T16" fmla="*/ 4 w 7"/>
                <a:gd name="T17" fmla="*/ 12 h 18"/>
                <a:gd name="T18" fmla="*/ 5 w 7"/>
                <a:gd name="T19" fmla="*/ 11 h 18"/>
                <a:gd name="T20" fmla="*/ 5 w 7"/>
                <a:gd name="T21" fmla="*/ 9 h 18"/>
                <a:gd name="T22" fmla="*/ 5 w 7"/>
                <a:gd name="T23" fmla="*/ 8 h 18"/>
                <a:gd name="T24" fmla="*/ 4 w 7"/>
                <a:gd name="T25" fmla="*/ 7 h 18"/>
                <a:gd name="T26" fmla="*/ 3 w 7"/>
                <a:gd name="T27" fmla="*/ 5 h 18"/>
                <a:gd name="T28" fmla="*/ 1 w 7"/>
                <a:gd name="T29" fmla="*/ 5 h 18"/>
                <a:gd name="T30" fmla="*/ 0 w 7"/>
                <a:gd name="T31" fmla="*/ 5 h 18"/>
                <a:gd name="T32" fmla="*/ 0 w 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765"/>
            <p:cNvSpPr>
              <a:spLocks/>
            </p:cNvSpPr>
            <p:nvPr/>
          </p:nvSpPr>
          <p:spPr bwMode="auto">
            <a:xfrm>
              <a:off x="1628054" y="2616200"/>
              <a:ext cx="11113" cy="25400"/>
            </a:xfrm>
            <a:custGeom>
              <a:avLst/>
              <a:gdLst>
                <a:gd name="T0" fmla="*/ 3 w 7"/>
                <a:gd name="T1" fmla="*/ 0 h 16"/>
                <a:gd name="T2" fmla="*/ 7 w 7"/>
                <a:gd name="T3" fmla="*/ 2 h 16"/>
                <a:gd name="T4" fmla="*/ 7 w 7"/>
                <a:gd name="T5" fmla="*/ 16 h 16"/>
                <a:gd name="T6" fmla="*/ 0 w 7"/>
                <a:gd name="T7" fmla="*/ 16 h 16"/>
                <a:gd name="T8" fmla="*/ 0 w 7"/>
                <a:gd name="T9" fmla="*/ 13 h 16"/>
                <a:gd name="T10" fmla="*/ 0 w 7"/>
                <a:gd name="T11" fmla="*/ 13 h 16"/>
                <a:gd name="T12" fmla="*/ 1 w 7"/>
                <a:gd name="T13" fmla="*/ 13 h 16"/>
                <a:gd name="T14" fmla="*/ 3 w 7"/>
                <a:gd name="T15" fmla="*/ 13 h 16"/>
                <a:gd name="T16" fmla="*/ 4 w 7"/>
                <a:gd name="T17" fmla="*/ 12 h 16"/>
                <a:gd name="T18" fmla="*/ 4 w 7"/>
                <a:gd name="T19" fmla="*/ 9 h 16"/>
                <a:gd name="T20" fmla="*/ 3 w 7"/>
                <a:gd name="T21" fmla="*/ 8 h 16"/>
                <a:gd name="T22" fmla="*/ 1 w 7"/>
                <a:gd name="T23" fmla="*/ 7 h 16"/>
                <a:gd name="T24" fmla="*/ 0 w 7"/>
                <a:gd name="T25" fmla="*/ 6 h 16"/>
                <a:gd name="T26" fmla="*/ 0 w 7"/>
                <a:gd name="T27" fmla="*/ 0 h 16"/>
                <a:gd name="T28" fmla="*/ 0 w 7"/>
                <a:gd name="T29" fmla="*/ 0 h 16"/>
                <a:gd name="T30" fmla="*/ 3 w 7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lnTo>
                    <a:pt x="7" y="2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766"/>
            <p:cNvSpPr>
              <a:spLocks/>
            </p:cNvSpPr>
            <p:nvPr/>
          </p:nvSpPr>
          <p:spPr bwMode="auto">
            <a:xfrm>
              <a:off x="1628054" y="2957513"/>
              <a:ext cx="11113" cy="31750"/>
            </a:xfrm>
            <a:custGeom>
              <a:avLst/>
              <a:gdLst>
                <a:gd name="T0" fmla="*/ 3 w 7"/>
                <a:gd name="T1" fmla="*/ 0 h 20"/>
                <a:gd name="T2" fmla="*/ 7 w 7"/>
                <a:gd name="T3" fmla="*/ 1 h 20"/>
                <a:gd name="T4" fmla="*/ 7 w 7"/>
                <a:gd name="T5" fmla="*/ 20 h 20"/>
                <a:gd name="T6" fmla="*/ 3 w 7"/>
                <a:gd name="T7" fmla="*/ 18 h 20"/>
                <a:gd name="T8" fmla="*/ 0 w 7"/>
                <a:gd name="T9" fmla="*/ 18 h 20"/>
                <a:gd name="T10" fmla="*/ 0 w 7"/>
                <a:gd name="T11" fmla="*/ 14 h 20"/>
                <a:gd name="T12" fmla="*/ 0 w 7"/>
                <a:gd name="T13" fmla="*/ 14 h 20"/>
                <a:gd name="T14" fmla="*/ 3 w 7"/>
                <a:gd name="T15" fmla="*/ 14 h 20"/>
                <a:gd name="T16" fmla="*/ 4 w 7"/>
                <a:gd name="T17" fmla="*/ 13 h 20"/>
                <a:gd name="T18" fmla="*/ 5 w 7"/>
                <a:gd name="T19" fmla="*/ 12 h 20"/>
                <a:gd name="T20" fmla="*/ 5 w 7"/>
                <a:gd name="T21" fmla="*/ 10 h 20"/>
                <a:gd name="T22" fmla="*/ 4 w 7"/>
                <a:gd name="T23" fmla="*/ 8 h 20"/>
                <a:gd name="T24" fmla="*/ 3 w 7"/>
                <a:gd name="T25" fmla="*/ 8 h 20"/>
                <a:gd name="T26" fmla="*/ 0 w 7"/>
                <a:gd name="T27" fmla="*/ 7 h 20"/>
                <a:gd name="T28" fmla="*/ 0 w 7"/>
                <a:gd name="T29" fmla="*/ 1 h 20"/>
                <a:gd name="T30" fmla="*/ 3 w 7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20">
                  <a:moveTo>
                    <a:pt x="3" y="0"/>
                  </a:moveTo>
                  <a:lnTo>
                    <a:pt x="7" y="1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767"/>
            <p:cNvSpPr>
              <a:spLocks/>
            </p:cNvSpPr>
            <p:nvPr/>
          </p:nvSpPr>
          <p:spPr bwMode="auto">
            <a:xfrm>
              <a:off x="1628054" y="2733675"/>
              <a:ext cx="11113" cy="26988"/>
            </a:xfrm>
            <a:custGeom>
              <a:avLst/>
              <a:gdLst>
                <a:gd name="T0" fmla="*/ 0 w 7"/>
                <a:gd name="T1" fmla="*/ 0 h 17"/>
                <a:gd name="T2" fmla="*/ 3 w 7"/>
                <a:gd name="T3" fmla="*/ 0 h 17"/>
                <a:gd name="T4" fmla="*/ 7 w 7"/>
                <a:gd name="T5" fmla="*/ 1 h 17"/>
                <a:gd name="T6" fmla="*/ 7 w 7"/>
                <a:gd name="T7" fmla="*/ 17 h 17"/>
                <a:gd name="T8" fmla="*/ 0 w 7"/>
                <a:gd name="T9" fmla="*/ 15 h 17"/>
                <a:gd name="T10" fmla="*/ 0 w 7"/>
                <a:gd name="T11" fmla="*/ 11 h 17"/>
                <a:gd name="T12" fmla="*/ 3 w 7"/>
                <a:gd name="T13" fmla="*/ 11 h 17"/>
                <a:gd name="T14" fmla="*/ 4 w 7"/>
                <a:gd name="T15" fmla="*/ 10 h 17"/>
                <a:gd name="T16" fmla="*/ 5 w 7"/>
                <a:gd name="T17" fmla="*/ 9 h 17"/>
                <a:gd name="T18" fmla="*/ 5 w 7"/>
                <a:gd name="T19" fmla="*/ 7 h 17"/>
                <a:gd name="T20" fmla="*/ 5 w 7"/>
                <a:gd name="T21" fmla="*/ 6 h 17"/>
                <a:gd name="T22" fmla="*/ 4 w 7"/>
                <a:gd name="T23" fmla="*/ 5 h 17"/>
                <a:gd name="T24" fmla="*/ 3 w 7"/>
                <a:gd name="T25" fmla="*/ 4 h 17"/>
                <a:gd name="T26" fmla="*/ 0 w 7"/>
                <a:gd name="T27" fmla="*/ 4 h 17"/>
                <a:gd name="T28" fmla="*/ 0 w 7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7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768"/>
            <p:cNvSpPr>
              <a:spLocks/>
            </p:cNvSpPr>
            <p:nvPr/>
          </p:nvSpPr>
          <p:spPr bwMode="auto">
            <a:xfrm>
              <a:off x="1609004" y="2420938"/>
              <a:ext cx="47625" cy="39688"/>
            </a:xfrm>
            <a:custGeom>
              <a:avLst/>
              <a:gdLst>
                <a:gd name="T0" fmla="*/ 20 w 30"/>
                <a:gd name="T1" fmla="*/ 0 h 25"/>
                <a:gd name="T2" fmla="*/ 24 w 30"/>
                <a:gd name="T3" fmla="*/ 2 h 25"/>
                <a:gd name="T4" fmla="*/ 28 w 30"/>
                <a:gd name="T5" fmla="*/ 3 h 25"/>
                <a:gd name="T6" fmla="*/ 30 w 30"/>
                <a:gd name="T7" fmla="*/ 4 h 25"/>
                <a:gd name="T8" fmla="*/ 30 w 30"/>
                <a:gd name="T9" fmla="*/ 5 h 25"/>
                <a:gd name="T10" fmla="*/ 29 w 30"/>
                <a:gd name="T11" fmla="*/ 7 h 25"/>
                <a:gd name="T12" fmla="*/ 29 w 30"/>
                <a:gd name="T13" fmla="*/ 8 h 25"/>
                <a:gd name="T14" fmla="*/ 26 w 30"/>
                <a:gd name="T15" fmla="*/ 9 h 25"/>
                <a:gd name="T16" fmla="*/ 25 w 30"/>
                <a:gd name="T17" fmla="*/ 9 h 25"/>
                <a:gd name="T18" fmla="*/ 21 w 30"/>
                <a:gd name="T19" fmla="*/ 8 h 25"/>
                <a:gd name="T20" fmla="*/ 19 w 30"/>
                <a:gd name="T21" fmla="*/ 7 h 25"/>
                <a:gd name="T22" fmla="*/ 15 w 30"/>
                <a:gd name="T23" fmla="*/ 8 h 25"/>
                <a:gd name="T24" fmla="*/ 12 w 30"/>
                <a:gd name="T25" fmla="*/ 9 h 25"/>
                <a:gd name="T26" fmla="*/ 9 w 30"/>
                <a:gd name="T27" fmla="*/ 11 h 25"/>
                <a:gd name="T28" fmla="*/ 8 w 30"/>
                <a:gd name="T29" fmla="*/ 12 h 25"/>
                <a:gd name="T30" fmla="*/ 8 w 30"/>
                <a:gd name="T31" fmla="*/ 13 h 25"/>
                <a:gd name="T32" fmla="*/ 8 w 30"/>
                <a:gd name="T33" fmla="*/ 15 h 25"/>
                <a:gd name="T34" fmla="*/ 9 w 30"/>
                <a:gd name="T35" fmla="*/ 16 h 25"/>
                <a:gd name="T36" fmla="*/ 12 w 30"/>
                <a:gd name="T37" fmla="*/ 17 h 25"/>
                <a:gd name="T38" fmla="*/ 13 w 30"/>
                <a:gd name="T39" fmla="*/ 17 h 25"/>
                <a:gd name="T40" fmla="*/ 15 w 30"/>
                <a:gd name="T41" fmla="*/ 19 h 25"/>
                <a:gd name="T42" fmla="*/ 16 w 30"/>
                <a:gd name="T43" fmla="*/ 20 h 25"/>
                <a:gd name="T44" fmla="*/ 16 w 30"/>
                <a:gd name="T45" fmla="*/ 22 h 25"/>
                <a:gd name="T46" fmla="*/ 15 w 30"/>
                <a:gd name="T47" fmla="*/ 24 h 25"/>
                <a:gd name="T48" fmla="*/ 13 w 30"/>
                <a:gd name="T49" fmla="*/ 25 h 25"/>
                <a:gd name="T50" fmla="*/ 12 w 30"/>
                <a:gd name="T51" fmla="*/ 24 h 25"/>
                <a:gd name="T52" fmla="*/ 12 w 30"/>
                <a:gd name="T53" fmla="*/ 24 h 25"/>
                <a:gd name="T54" fmla="*/ 8 w 30"/>
                <a:gd name="T55" fmla="*/ 22 h 25"/>
                <a:gd name="T56" fmla="*/ 6 w 30"/>
                <a:gd name="T57" fmla="*/ 21 h 25"/>
                <a:gd name="T58" fmla="*/ 3 w 30"/>
                <a:gd name="T59" fmla="*/ 19 h 25"/>
                <a:gd name="T60" fmla="*/ 2 w 30"/>
                <a:gd name="T61" fmla="*/ 16 h 25"/>
                <a:gd name="T62" fmla="*/ 0 w 30"/>
                <a:gd name="T63" fmla="*/ 12 h 25"/>
                <a:gd name="T64" fmla="*/ 2 w 30"/>
                <a:gd name="T65" fmla="*/ 9 h 25"/>
                <a:gd name="T66" fmla="*/ 4 w 30"/>
                <a:gd name="T67" fmla="*/ 5 h 25"/>
                <a:gd name="T68" fmla="*/ 7 w 30"/>
                <a:gd name="T69" fmla="*/ 3 h 25"/>
                <a:gd name="T70" fmla="*/ 12 w 30"/>
                <a:gd name="T71" fmla="*/ 2 h 25"/>
                <a:gd name="T72" fmla="*/ 16 w 30"/>
                <a:gd name="T73" fmla="*/ 0 h 25"/>
                <a:gd name="T74" fmla="*/ 20 w 30"/>
                <a:gd name="T7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25">
                  <a:moveTo>
                    <a:pt x="20" y="0"/>
                  </a:moveTo>
                  <a:lnTo>
                    <a:pt x="24" y="2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769"/>
            <p:cNvSpPr>
              <a:spLocks/>
            </p:cNvSpPr>
            <p:nvPr/>
          </p:nvSpPr>
          <p:spPr bwMode="auto">
            <a:xfrm>
              <a:off x="1607417" y="2465388"/>
              <a:ext cx="47625" cy="46038"/>
            </a:xfrm>
            <a:custGeom>
              <a:avLst/>
              <a:gdLst>
                <a:gd name="T0" fmla="*/ 20 w 30"/>
                <a:gd name="T1" fmla="*/ 0 h 29"/>
                <a:gd name="T2" fmla="*/ 27 w 30"/>
                <a:gd name="T3" fmla="*/ 1 h 29"/>
                <a:gd name="T4" fmla="*/ 29 w 30"/>
                <a:gd name="T5" fmla="*/ 2 h 29"/>
                <a:gd name="T6" fmla="*/ 30 w 30"/>
                <a:gd name="T7" fmla="*/ 4 h 29"/>
                <a:gd name="T8" fmla="*/ 30 w 30"/>
                <a:gd name="T9" fmla="*/ 5 h 29"/>
                <a:gd name="T10" fmla="*/ 29 w 30"/>
                <a:gd name="T11" fmla="*/ 8 h 29"/>
                <a:gd name="T12" fmla="*/ 27 w 30"/>
                <a:gd name="T13" fmla="*/ 8 h 29"/>
                <a:gd name="T14" fmla="*/ 26 w 30"/>
                <a:gd name="T15" fmla="*/ 8 h 29"/>
                <a:gd name="T16" fmla="*/ 20 w 30"/>
                <a:gd name="T17" fmla="*/ 8 h 29"/>
                <a:gd name="T18" fmla="*/ 16 w 30"/>
                <a:gd name="T19" fmla="*/ 8 h 29"/>
                <a:gd name="T20" fmla="*/ 13 w 30"/>
                <a:gd name="T21" fmla="*/ 8 h 29"/>
                <a:gd name="T22" fmla="*/ 10 w 30"/>
                <a:gd name="T23" fmla="*/ 8 h 29"/>
                <a:gd name="T24" fmla="*/ 8 w 30"/>
                <a:gd name="T25" fmla="*/ 10 h 29"/>
                <a:gd name="T26" fmla="*/ 7 w 30"/>
                <a:gd name="T27" fmla="*/ 11 h 29"/>
                <a:gd name="T28" fmla="*/ 7 w 30"/>
                <a:gd name="T29" fmla="*/ 14 h 29"/>
                <a:gd name="T30" fmla="*/ 8 w 30"/>
                <a:gd name="T31" fmla="*/ 17 h 29"/>
                <a:gd name="T32" fmla="*/ 10 w 30"/>
                <a:gd name="T33" fmla="*/ 18 h 29"/>
                <a:gd name="T34" fmla="*/ 13 w 30"/>
                <a:gd name="T35" fmla="*/ 21 h 29"/>
                <a:gd name="T36" fmla="*/ 14 w 30"/>
                <a:gd name="T37" fmla="*/ 21 h 29"/>
                <a:gd name="T38" fmla="*/ 16 w 30"/>
                <a:gd name="T39" fmla="*/ 22 h 29"/>
                <a:gd name="T40" fmla="*/ 17 w 30"/>
                <a:gd name="T41" fmla="*/ 25 h 29"/>
                <a:gd name="T42" fmla="*/ 17 w 30"/>
                <a:gd name="T43" fmla="*/ 26 h 29"/>
                <a:gd name="T44" fmla="*/ 16 w 30"/>
                <a:gd name="T45" fmla="*/ 27 h 29"/>
                <a:gd name="T46" fmla="*/ 14 w 30"/>
                <a:gd name="T47" fmla="*/ 29 h 29"/>
                <a:gd name="T48" fmla="*/ 13 w 30"/>
                <a:gd name="T49" fmla="*/ 29 h 29"/>
                <a:gd name="T50" fmla="*/ 13 w 30"/>
                <a:gd name="T51" fmla="*/ 29 h 29"/>
                <a:gd name="T52" fmla="*/ 8 w 30"/>
                <a:gd name="T53" fmla="*/ 26 h 29"/>
                <a:gd name="T54" fmla="*/ 4 w 30"/>
                <a:gd name="T55" fmla="*/ 22 h 29"/>
                <a:gd name="T56" fmla="*/ 1 w 30"/>
                <a:gd name="T57" fmla="*/ 18 h 29"/>
                <a:gd name="T58" fmla="*/ 0 w 30"/>
                <a:gd name="T59" fmla="*/ 15 h 29"/>
                <a:gd name="T60" fmla="*/ 0 w 30"/>
                <a:gd name="T61" fmla="*/ 11 h 29"/>
                <a:gd name="T62" fmla="*/ 1 w 30"/>
                <a:gd name="T63" fmla="*/ 8 h 29"/>
                <a:gd name="T64" fmla="*/ 3 w 30"/>
                <a:gd name="T65" fmla="*/ 5 h 29"/>
                <a:gd name="T66" fmla="*/ 5 w 30"/>
                <a:gd name="T67" fmla="*/ 2 h 29"/>
                <a:gd name="T68" fmla="*/ 9 w 30"/>
                <a:gd name="T69" fmla="*/ 1 h 29"/>
                <a:gd name="T70" fmla="*/ 13 w 30"/>
                <a:gd name="T71" fmla="*/ 1 h 29"/>
                <a:gd name="T72" fmla="*/ 20 w 30"/>
                <a:gd name="T7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29">
                  <a:moveTo>
                    <a:pt x="20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770"/>
            <p:cNvSpPr>
              <a:spLocks/>
            </p:cNvSpPr>
            <p:nvPr/>
          </p:nvSpPr>
          <p:spPr bwMode="auto">
            <a:xfrm>
              <a:off x="1607417" y="2514600"/>
              <a:ext cx="47625" cy="34925"/>
            </a:xfrm>
            <a:custGeom>
              <a:avLst/>
              <a:gdLst>
                <a:gd name="T0" fmla="*/ 13 w 30"/>
                <a:gd name="T1" fmla="*/ 0 h 22"/>
                <a:gd name="T2" fmla="*/ 16 w 30"/>
                <a:gd name="T3" fmla="*/ 0 h 22"/>
                <a:gd name="T4" fmla="*/ 20 w 30"/>
                <a:gd name="T5" fmla="*/ 0 h 22"/>
                <a:gd name="T6" fmla="*/ 24 w 30"/>
                <a:gd name="T7" fmla="*/ 1 h 22"/>
                <a:gd name="T8" fmla="*/ 29 w 30"/>
                <a:gd name="T9" fmla="*/ 4 h 22"/>
                <a:gd name="T10" fmla="*/ 30 w 30"/>
                <a:gd name="T11" fmla="*/ 5 h 22"/>
                <a:gd name="T12" fmla="*/ 30 w 30"/>
                <a:gd name="T13" fmla="*/ 7 h 22"/>
                <a:gd name="T14" fmla="*/ 29 w 30"/>
                <a:gd name="T15" fmla="*/ 8 h 22"/>
                <a:gd name="T16" fmla="*/ 29 w 30"/>
                <a:gd name="T17" fmla="*/ 9 h 22"/>
                <a:gd name="T18" fmla="*/ 26 w 30"/>
                <a:gd name="T19" fmla="*/ 11 h 22"/>
                <a:gd name="T20" fmla="*/ 25 w 30"/>
                <a:gd name="T21" fmla="*/ 9 h 22"/>
                <a:gd name="T22" fmla="*/ 20 w 30"/>
                <a:gd name="T23" fmla="*/ 7 h 22"/>
                <a:gd name="T24" fmla="*/ 16 w 30"/>
                <a:gd name="T25" fmla="*/ 7 h 22"/>
                <a:gd name="T26" fmla="*/ 13 w 30"/>
                <a:gd name="T27" fmla="*/ 7 h 22"/>
                <a:gd name="T28" fmla="*/ 10 w 30"/>
                <a:gd name="T29" fmla="*/ 7 h 22"/>
                <a:gd name="T30" fmla="*/ 8 w 30"/>
                <a:gd name="T31" fmla="*/ 9 h 22"/>
                <a:gd name="T32" fmla="*/ 7 w 30"/>
                <a:gd name="T33" fmla="*/ 11 h 22"/>
                <a:gd name="T34" fmla="*/ 7 w 30"/>
                <a:gd name="T35" fmla="*/ 12 h 22"/>
                <a:gd name="T36" fmla="*/ 8 w 30"/>
                <a:gd name="T37" fmla="*/ 13 h 22"/>
                <a:gd name="T38" fmla="*/ 13 w 30"/>
                <a:gd name="T39" fmla="*/ 16 h 22"/>
                <a:gd name="T40" fmla="*/ 16 w 30"/>
                <a:gd name="T41" fmla="*/ 16 h 22"/>
                <a:gd name="T42" fmla="*/ 17 w 30"/>
                <a:gd name="T43" fmla="*/ 17 h 22"/>
                <a:gd name="T44" fmla="*/ 18 w 30"/>
                <a:gd name="T45" fmla="*/ 18 h 22"/>
                <a:gd name="T46" fmla="*/ 18 w 30"/>
                <a:gd name="T47" fmla="*/ 20 h 22"/>
                <a:gd name="T48" fmla="*/ 17 w 30"/>
                <a:gd name="T49" fmla="*/ 21 h 22"/>
                <a:gd name="T50" fmla="*/ 16 w 30"/>
                <a:gd name="T51" fmla="*/ 22 h 22"/>
                <a:gd name="T52" fmla="*/ 14 w 30"/>
                <a:gd name="T53" fmla="*/ 22 h 22"/>
                <a:gd name="T54" fmla="*/ 13 w 30"/>
                <a:gd name="T55" fmla="*/ 22 h 22"/>
                <a:gd name="T56" fmla="*/ 9 w 30"/>
                <a:gd name="T57" fmla="*/ 21 h 22"/>
                <a:gd name="T58" fmla="*/ 7 w 30"/>
                <a:gd name="T59" fmla="*/ 20 h 22"/>
                <a:gd name="T60" fmla="*/ 3 w 30"/>
                <a:gd name="T61" fmla="*/ 18 h 22"/>
                <a:gd name="T62" fmla="*/ 1 w 30"/>
                <a:gd name="T63" fmla="*/ 16 h 22"/>
                <a:gd name="T64" fmla="*/ 0 w 30"/>
                <a:gd name="T65" fmla="*/ 13 h 22"/>
                <a:gd name="T66" fmla="*/ 0 w 30"/>
                <a:gd name="T67" fmla="*/ 9 h 22"/>
                <a:gd name="T68" fmla="*/ 1 w 30"/>
                <a:gd name="T69" fmla="*/ 7 h 22"/>
                <a:gd name="T70" fmla="*/ 3 w 30"/>
                <a:gd name="T71" fmla="*/ 3 h 22"/>
                <a:gd name="T72" fmla="*/ 7 w 30"/>
                <a:gd name="T73" fmla="*/ 1 h 22"/>
                <a:gd name="T74" fmla="*/ 9 w 30"/>
                <a:gd name="T75" fmla="*/ 0 h 22"/>
                <a:gd name="T76" fmla="*/ 13 w 30"/>
                <a:gd name="T7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22">
                  <a:moveTo>
                    <a:pt x="13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771"/>
            <p:cNvSpPr>
              <a:spLocks/>
            </p:cNvSpPr>
            <p:nvPr/>
          </p:nvSpPr>
          <p:spPr bwMode="auto">
            <a:xfrm>
              <a:off x="1607417" y="2566988"/>
              <a:ext cx="46038" cy="36513"/>
            </a:xfrm>
            <a:custGeom>
              <a:avLst/>
              <a:gdLst>
                <a:gd name="T0" fmla="*/ 16 w 29"/>
                <a:gd name="T1" fmla="*/ 0 h 23"/>
                <a:gd name="T2" fmla="*/ 20 w 29"/>
                <a:gd name="T3" fmla="*/ 0 h 23"/>
                <a:gd name="T4" fmla="*/ 24 w 29"/>
                <a:gd name="T5" fmla="*/ 1 h 23"/>
                <a:gd name="T6" fmla="*/ 27 w 29"/>
                <a:gd name="T7" fmla="*/ 4 h 23"/>
                <a:gd name="T8" fmla="*/ 29 w 29"/>
                <a:gd name="T9" fmla="*/ 5 h 23"/>
                <a:gd name="T10" fmla="*/ 29 w 29"/>
                <a:gd name="T11" fmla="*/ 8 h 23"/>
                <a:gd name="T12" fmla="*/ 27 w 29"/>
                <a:gd name="T13" fmla="*/ 9 h 23"/>
                <a:gd name="T14" fmla="*/ 26 w 29"/>
                <a:gd name="T15" fmla="*/ 10 h 23"/>
                <a:gd name="T16" fmla="*/ 24 w 29"/>
                <a:gd name="T17" fmla="*/ 9 h 23"/>
                <a:gd name="T18" fmla="*/ 20 w 29"/>
                <a:gd name="T19" fmla="*/ 8 h 23"/>
                <a:gd name="T20" fmla="*/ 16 w 29"/>
                <a:gd name="T21" fmla="*/ 6 h 23"/>
                <a:gd name="T22" fmla="*/ 13 w 29"/>
                <a:gd name="T23" fmla="*/ 6 h 23"/>
                <a:gd name="T24" fmla="*/ 10 w 29"/>
                <a:gd name="T25" fmla="*/ 8 h 23"/>
                <a:gd name="T26" fmla="*/ 8 w 29"/>
                <a:gd name="T27" fmla="*/ 9 h 23"/>
                <a:gd name="T28" fmla="*/ 7 w 29"/>
                <a:gd name="T29" fmla="*/ 10 h 23"/>
                <a:gd name="T30" fmla="*/ 7 w 29"/>
                <a:gd name="T31" fmla="*/ 12 h 23"/>
                <a:gd name="T32" fmla="*/ 7 w 29"/>
                <a:gd name="T33" fmla="*/ 13 h 23"/>
                <a:gd name="T34" fmla="*/ 7 w 29"/>
                <a:gd name="T35" fmla="*/ 13 h 23"/>
                <a:gd name="T36" fmla="*/ 8 w 29"/>
                <a:gd name="T37" fmla="*/ 14 h 23"/>
                <a:gd name="T38" fmla="*/ 10 w 29"/>
                <a:gd name="T39" fmla="*/ 16 h 23"/>
                <a:gd name="T40" fmla="*/ 13 w 29"/>
                <a:gd name="T41" fmla="*/ 17 h 23"/>
                <a:gd name="T42" fmla="*/ 16 w 29"/>
                <a:gd name="T43" fmla="*/ 17 h 23"/>
                <a:gd name="T44" fmla="*/ 17 w 29"/>
                <a:gd name="T45" fmla="*/ 18 h 23"/>
                <a:gd name="T46" fmla="*/ 18 w 29"/>
                <a:gd name="T47" fmla="*/ 19 h 23"/>
                <a:gd name="T48" fmla="*/ 18 w 29"/>
                <a:gd name="T49" fmla="*/ 21 h 23"/>
                <a:gd name="T50" fmla="*/ 17 w 29"/>
                <a:gd name="T51" fmla="*/ 22 h 23"/>
                <a:gd name="T52" fmla="*/ 16 w 29"/>
                <a:gd name="T53" fmla="*/ 23 h 23"/>
                <a:gd name="T54" fmla="*/ 14 w 29"/>
                <a:gd name="T55" fmla="*/ 23 h 23"/>
                <a:gd name="T56" fmla="*/ 13 w 29"/>
                <a:gd name="T57" fmla="*/ 23 h 23"/>
                <a:gd name="T58" fmla="*/ 9 w 29"/>
                <a:gd name="T59" fmla="*/ 22 h 23"/>
                <a:gd name="T60" fmla="*/ 5 w 29"/>
                <a:gd name="T61" fmla="*/ 21 h 23"/>
                <a:gd name="T62" fmla="*/ 3 w 29"/>
                <a:gd name="T63" fmla="*/ 19 h 23"/>
                <a:gd name="T64" fmla="*/ 1 w 29"/>
                <a:gd name="T65" fmla="*/ 17 h 23"/>
                <a:gd name="T66" fmla="*/ 0 w 29"/>
                <a:gd name="T67" fmla="*/ 13 h 23"/>
                <a:gd name="T68" fmla="*/ 0 w 29"/>
                <a:gd name="T69" fmla="*/ 9 h 23"/>
                <a:gd name="T70" fmla="*/ 3 w 29"/>
                <a:gd name="T71" fmla="*/ 5 h 23"/>
                <a:gd name="T72" fmla="*/ 5 w 29"/>
                <a:gd name="T73" fmla="*/ 2 h 23"/>
                <a:gd name="T74" fmla="*/ 9 w 29"/>
                <a:gd name="T75" fmla="*/ 1 h 23"/>
                <a:gd name="T76" fmla="*/ 13 w 29"/>
                <a:gd name="T77" fmla="*/ 0 h 23"/>
                <a:gd name="T78" fmla="*/ 16 w 29"/>
                <a:gd name="T7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3">
                  <a:moveTo>
                    <a:pt x="16" y="0"/>
                  </a:moveTo>
                  <a:lnTo>
                    <a:pt x="20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772"/>
            <p:cNvSpPr>
              <a:spLocks/>
            </p:cNvSpPr>
            <p:nvPr/>
          </p:nvSpPr>
          <p:spPr bwMode="auto">
            <a:xfrm>
              <a:off x="1607417" y="2641600"/>
              <a:ext cx="46038" cy="34925"/>
            </a:xfrm>
            <a:custGeom>
              <a:avLst/>
              <a:gdLst>
                <a:gd name="T0" fmla="*/ 13 w 29"/>
                <a:gd name="T1" fmla="*/ 0 h 22"/>
                <a:gd name="T2" fmla="*/ 20 w 29"/>
                <a:gd name="T3" fmla="*/ 0 h 22"/>
                <a:gd name="T4" fmla="*/ 24 w 29"/>
                <a:gd name="T5" fmla="*/ 1 h 22"/>
                <a:gd name="T6" fmla="*/ 27 w 29"/>
                <a:gd name="T7" fmla="*/ 3 h 22"/>
                <a:gd name="T8" fmla="*/ 29 w 29"/>
                <a:gd name="T9" fmla="*/ 4 h 22"/>
                <a:gd name="T10" fmla="*/ 29 w 29"/>
                <a:gd name="T11" fmla="*/ 7 h 22"/>
                <a:gd name="T12" fmla="*/ 29 w 29"/>
                <a:gd name="T13" fmla="*/ 8 h 22"/>
                <a:gd name="T14" fmla="*/ 27 w 29"/>
                <a:gd name="T15" fmla="*/ 9 h 22"/>
                <a:gd name="T16" fmla="*/ 25 w 29"/>
                <a:gd name="T17" fmla="*/ 9 h 22"/>
                <a:gd name="T18" fmla="*/ 24 w 29"/>
                <a:gd name="T19" fmla="*/ 9 h 22"/>
                <a:gd name="T20" fmla="*/ 20 w 29"/>
                <a:gd name="T21" fmla="*/ 8 h 22"/>
                <a:gd name="T22" fmla="*/ 16 w 29"/>
                <a:gd name="T23" fmla="*/ 7 h 22"/>
                <a:gd name="T24" fmla="*/ 13 w 29"/>
                <a:gd name="T25" fmla="*/ 7 h 22"/>
                <a:gd name="T26" fmla="*/ 10 w 29"/>
                <a:gd name="T27" fmla="*/ 7 h 22"/>
                <a:gd name="T28" fmla="*/ 9 w 29"/>
                <a:gd name="T29" fmla="*/ 8 h 22"/>
                <a:gd name="T30" fmla="*/ 7 w 29"/>
                <a:gd name="T31" fmla="*/ 9 h 22"/>
                <a:gd name="T32" fmla="*/ 7 w 29"/>
                <a:gd name="T33" fmla="*/ 10 h 22"/>
                <a:gd name="T34" fmla="*/ 8 w 29"/>
                <a:gd name="T35" fmla="*/ 13 h 22"/>
                <a:gd name="T36" fmla="*/ 10 w 29"/>
                <a:gd name="T37" fmla="*/ 14 h 22"/>
                <a:gd name="T38" fmla="*/ 13 w 29"/>
                <a:gd name="T39" fmla="*/ 14 h 22"/>
                <a:gd name="T40" fmla="*/ 16 w 29"/>
                <a:gd name="T41" fmla="*/ 16 h 22"/>
                <a:gd name="T42" fmla="*/ 17 w 29"/>
                <a:gd name="T43" fmla="*/ 16 h 22"/>
                <a:gd name="T44" fmla="*/ 18 w 29"/>
                <a:gd name="T45" fmla="*/ 17 h 22"/>
                <a:gd name="T46" fmla="*/ 18 w 29"/>
                <a:gd name="T47" fmla="*/ 18 h 22"/>
                <a:gd name="T48" fmla="*/ 18 w 29"/>
                <a:gd name="T49" fmla="*/ 20 h 22"/>
                <a:gd name="T50" fmla="*/ 17 w 29"/>
                <a:gd name="T51" fmla="*/ 21 h 22"/>
                <a:gd name="T52" fmla="*/ 16 w 29"/>
                <a:gd name="T53" fmla="*/ 22 h 22"/>
                <a:gd name="T54" fmla="*/ 13 w 29"/>
                <a:gd name="T55" fmla="*/ 22 h 22"/>
                <a:gd name="T56" fmla="*/ 8 w 29"/>
                <a:gd name="T57" fmla="*/ 21 h 22"/>
                <a:gd name="T58" fmla="*/ 5 w 29"/>
                <a:gd name="T59" fmla="*/ 18 h 22"/>
                <a:gd name="T60" fmla="*/ 1 w 29"/>
                <a:gd name="T61" fmla="*/ 16 h 22"/>
                <a:gd name="T62" fmla="*/ 0 w 29"/>
                <a:gd name="T63" fmla="*/ 12 h 22"/>
                <a:gd name="T64" fmla="*/ 0 w 29"/>
                <a:gd name="T65" fmla="*/ 8 h 22"/>
                <a:gd name="T66" fmla="*/ 3 w 29"/>
                <a:gd name="T67" fmla="*/ 4 h 22"/>
                <a:gd name="T68" fmla="*/ 5 w 29"/>
                <a:gd name="T69" fmla="*/ 1 h 22"/>
                <a:gd name="T70" fmla="*/ 9 w 29"/>
                <a:gd name="T71" fmla="*/ 0 h 22"/>
                <a:gd name="T72" fmla="*/ 13 w 29"/>
                <a:gd name="T7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2">
                  <a:moveTo>
                    <a:pt x="13" y="0"/>
                  </a:move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773"/>
            <p:cNvSpPr>
              <a:spLocks/>
            </p:cNvSpPr>
            <p:nvPr/>
          </p:nvSpPr>
          <p:spPr bwMode="auto">
            <a:xfrm>
              <a:off x="1612179" y="2606675"/>
              <a:ext cx="38100" cy="30163"/>
            </a:xfrm>
            <a:custGeom>
              <a:avLst/>
              <a:gdLst>
                <a:gd name="T0" fmla="*/ 13 w 24"/>
                <a:gd name="T1" fmla="*/ 0 h 19"/>
                <a:gd name="T2" fmla="*/ 17 w 24"/>
                <a:gd name="T3" fmla="*/ 0 h 19"/>
                <a:gd name="T4" fmla="*/ 21 w 24"/>
                <a:gd name="T5" fmla="*/ 1 h 19"/>
                <a:gd name="T6" fmla="*/ 23 w 24"/>
                <a:gd name="T7" fmla="*/ 4 h 19"/>
                <a:gd name="T8" fmla="*/ 24 w 24"/>
                <a:gd name="T9" fmla="*/ 5 h 19"/>
                <a:gd name="T10" fmla="*/ 24 w 24"/>
                <a:gd name="T11" fmla="*/ 8 h 19"/>
                <a:gd name="T12" fmla="*/ 23 w 24"/>
                <a:gd name="T13" fmla="*/ 9 h 19"/>
                <a:gd name="T14" fmla="*/ 22 w 24"/>
                <a:gd name="T15" fmla="*/ 10 h 19"/>
                <a:gd name="T16" fmla="*/ 19 w 24"/>
                <a:gd name="T17" fmla="*/ 9 h 19"/>
                <a:gd name="T18" fmla="*/ 17 w 24"/>
                <a:gd name="T19" fmla="*/ 8 h 19"/>
                <a:gd name="T20" fmla="*/ 13 w 24"/>
                <a:gd name="T21" fmla="*/ 6 h 19"/>
                <a:gd name="T22" fmla="*/ 10 w 24"/>
                <a:gd name="T23" fmla="*/ 6 h 19"/>
                <a:gd name="T24" fmla="*/ 10 w 24"/>
                <a:gd name="T25" fmla="*/ 6 h 19"/>
                <a:gd name="T26" fmla="*/ 7 w 24"/>
                <a:gd name="T27" fmla="*/ 8 h 19"/>
                <a:gd name="T28" fmla="*/ 7 w 24"/>
                <a:gd name="T29" fmla="*/ 9 h 19"/>
                <a:gd name="T30" fmla="*/ 7 w 24"/>
                <a:gd name="T31" fmla="*/ 10 h 19"/>
                <a:gd name="T32" fmla="*/ 10 w 24"/>
                <a:gd name="T33" fmla="*/ 12 h 19"/>
                <a:gd name="T34" fmla="*/ 11 w 24"/>
                <a:gd name="T35" fmla="*/ 13 h 19"/>
                <a:gd name="T36" fmla="*/ 13 w 24"/>
                <a:gd name="T37" fmla="*/ 14 h 19"/>
                <a:gd name="T38" fmla="*/ 14 w 24"/>
                <a:gd name="T39" fmla="*/ 15 h 19"/>
                <a:gd name="T40" fmla="*/ 14 w 24"/>
                <a:gd name="T41" fmla="*/ 18 h 19"/>
                <a:gd name="T42" fmla="*/ 13 w 24"/>
                <a:gd name="T43" fmla="*/ 19 h 19"/>
                <a:gd name="T44" fmla="*/ 11 w 24"/>
                <a:gd name="T45" fmla="*/ 19 h 19"/>
                <a:gd name="T46" fmla="*/ 10 w 24"/>
                <a:gd name="T47" fmla="*/ 19 h 19"/>
                <a:gd name="T48" fmla="*/ 10 w 24"/>
                <a:gd name="T49" fmla="*/ 19 h 19"/>
                <a:gd name="T50" fmla="*/ 6 w 24"/>
                <a:gd name="T51" fmla="*/ 18 h 19"/>
                <a:gd name="T52" fmla="*/ 2 w 24"/>
                <a:gd name="T53" fmla="*/ 15 h 19"/>
                <a:gd name="T54" fmla="*/ 1 w 24"/>
                <a:gd name="T55" fmla="*/ 12 h 19"/>
                <a:gd name="T56" fmla="*/ 0 w 24"/>
                <a:gd name="T57" fmla="*/ 9 h 19"/>
                <a:gd name="T58" fmla="*/ 1 w 24"/>
                <a:gd name="T59" fmla="*/ 5 h 19"/>
                <a:gd name="T60" fmla="*/ 4 w 24"/>
                <a:gd name="T61" fmla="*/ 2 h 19"/>
                <a:gd name="T62" fmla="*/ 6 w 24"/>
                <a:gd name="T63" fmla="*/ 0 h 19"/>
                <a:gd name="T64" fmla="*/ 10 w 24"/>
                <a:gd name="T65" fmla="*/ 0 h 19"/>
                <a:gd name="T66" fmla="*/ 13 w 24"/>
                <a:gd name="T6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9">
                  <a:moveTo>
                    <a:pt x="13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774"/>
            <p:cNvSpPr>
              <a:spLocks/>
            </p:cNvSpPr>
            <p:nvPr/>
          </p:nvSpPr>
          <p:spPr bwMode="auto">
            <a:xfrm>
              <a:off x="1605829" y="2679700"/>
              <a:ext cx="44450" cy="31750"/>
            </a:xfrm>
            <a:custGeom>
              <a:avLst/>
              <a:gdLst>
                <a:gd name="T0" fmla="*/ 10 w 28"/>
                <a:gd name="T1" fmla="*/ 0 h 20"/>
                <a:gd name="T2" fmla="*/ 14 w 28"/>
                <a:gd name="T3" fmla="*/ 1 h 20"/>
                <a:gd name="T4" fmla="*/ 17 w 28"/>
                <a:gd name="T5" fmla="*/ 1 h 20"/>
                <a:gd name="T6" fmla="*/ 21 w 28"/>
                <a:gd name="T7" fmla="*/ 2 h 20"/>
                <a:gd name="T8" fmla="*/ 25 w 28"/>
                <a:gd name="T9" fmla="*/ 5 h 20"/>
                <a:gd name="T10" fmla="*/ 27 w 28"/>
                <a:gd name="T11" fmla="*/ 7 h 20"/>
                <a:gd name="T12" fmla="*/ 28 w 28"/>
                <a:gd name="T13" fmla="*/ 9 h 20"/>
                <a:gd name="T14" fmla="*/ 28 w 28"/>
                <a:gd name="T15" fmla="*/ 11 h 20"/>
                <a:gd name="T16" fmla="*/ 26 w 28"/>
                <a:gd name="T17" fmla="*/ 13 h 20"/>
                <a:gd name="T18" fmla="*/ 25 w 28"/>
                <a:gd name="T19" fmla="*/ 13 h 20"/>
                <a:gd name="T20" fmla="*/ 22 w 28"/>
                <a:gd name="T21" fmla="*/ 11 h 20"/>
                <a:gd name="T22" fmla="*/ 21 w 28"/>
                <a:gd name="T23" fmla="*/ 10 h 20"/>
                <a:gd name="T24" fmla="*/ 17 w 28"/>
                <a:gd name="T25" fmla="*/ 9 h 20"/>
                <a:gd name="T26" fmla="*/ 14 w 28"/>
                <a:gd name="T27" fmla="*/ 7 h 20"/>
                <a:gd name="T28" fmla="*/ 10 w 28"/>
                <a:gd name="T29" fmla="*/ 7 h 20"/>
                <a:gd name="T30" fmla="*/ 8 w 28"/>
                <a:gd name="T31" fmla="*/ 9 h 20"/>
                <a:gd name="T32" fmla="*/ 6 w 28"/>
                <a:gd name="T33" fmla="*/ 9 h 20"/>
                <a:gd name="T34" fmla="*/ 8 w 28"/>
                <a:gd name="T35" fmla="*/ 9 h 20"/>
                <a:gd name="T36" fmla="*/ 9 w 28"/>
                <a:gd name="T37" fmla="*/ 11 h 20"/>
                <a:gd name="T38" fmla="*/ 14 w 28"/>
                <a:gd name="T39" fmla="*/ 13 h 20"/>
                <a:gd name="T40" fmla="*/ 15 w 28"/>
                <a:gd name="T41" fmla="*/ 13 h 20"/>
                <a:gd name="T42" fmla="*/ 17 w 28"/>
                <a:gd name="T43" fmla="*/ 14 h 20"/>
                <a:gd name="T44" fmla="*/ 18 w 28"/>
                <a:gd name="T45" fmla="*/ 15 h 20"/>
                <a:gd name="T46" fmla="*/ 19 w 28"/>
                <a:gd name="T47" fmla="*/ 17 h 20"/>
                <a:gd name="T48" fmla="*/ 18 w 28"/>
                <a:gd name="T49" fmla="*/ 18 h 20"/>
                <a:gd name="T50" fmla="*/ 17 w 28"/>
                <a:gd name="T51" fmla="*/ 19 h 20"/>
                <a:gd name="T52" fmla="*/ 15 w 28"/>
                <a:gd name="T53" fmla="*/ 20 h 20"/>
                <a:gd name="T54" fmla="*/ 14 w 28"/>
                <a:gd name="T55" fmla="*/ 19 h 20"/>
                <a:gd name="T56" fmla="*/ 10 w 28"/>
                <a:gd name="T57" fmla="*/ 19 h 20"/>
                <a:gd name="T58" fmla="*/ 8 w 28"/>
                <a:gd name="T59" fmla="*/ 18 h 20"/>
                <a:gd name="T60" fmla="*/ 4 w 28"/>
                <a:gd name="T61" fmla="*/ 15 h 20"/>
                <a:gd name="T62" fmla="*/ 1 w 28"/>
                <a:gd name="T63" fmla="*/ 13 h 20"/>
                <a:gd name="T64" fmla="*/ 0 w 28"/>
                <a:gd name="T65" fmla="*/ 10 h 20"/>
                <a:gd name="T66" fmla="*/ 0 w 28"/>
                <a:gd name="T67" fmla="*/ 7 h 20"/>
                <a:gd name="T68" fmla="*/ 1 w 28"/>
                <a:gd name="T69" fmla="*/ 5 h 20"/>
                <a:gd name="T70" fmla="*/ 4 w 28"/>
                <a:gd name="T71" fmla="*/ 2 h 20"/>
                <a:gd name="T72" fmla="*/ 6 w 28"/>
                <a:gd name="T73" fmla="*/ 1 h 20"/>
                <a:gd name="T74" fmla="*/ 10 w 28"/>
                <a:gd name="T7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20">
                  <a:moveTo>
                    <a:pt x="10" y="0"/>
                  </a:moveTo>
                  <a:lnTo>
                    <a:pt x="14" y="1"/>
                  </a:lnTo>
                  <a:lnTo>
                    <a:pt x="17" y="1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1" y="10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4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775"/>
            <p:cNvSpPr>
              <a:spLocks/>
            </p:cNvSpPr>
            <p:nvPr/>
          </p:nvSpPr>
          <p:spPr bwMode="auto">
            <a:xfrm>
              <a:off x="1607417" y="2720975"/>
              <a:ext cx="42863" cy="30163"/>
            </a:xfrm>
            <a:custGeom>
              <a:avLst/>
              <a:gdLst>
                <a:gd name="T0" fmla="*/ 13 w 27"/>
                <a:gd name="T1" fmla="*/ 0 h 19"/>
                <a:gd name="T2" fmla="*/ 16 w 27"/>
                <a:gd name="T3" fmla="*/ 0 h 19"/>
                <a:gd name="T4" fmla="*/ 20 w 27"/>
                <a:gd name="T5" fmla="*/ 1 h 19"/>
                <a:gd name="T6" fmla="*/ 25 w 27"/>
                <a:gd name="T7" fmla="*/ 2 h 19"/>
                <a:gd name="T8" fmla="*/ 26 w 27"/>
                <a:gd name="T9" fmla="*/ 4 h 19"/>
                <a:gd name="T10" fmla="*/ 27 w 27"/>
                <a:gd name="T11" fmla="*/ 5 h 19"/>
                <a:gd name="T12" fmla="*/ 27 w 27"/>
                <a:gd name="T13" fmla="*/ 8 h 19"/>
                <a:gd name="T14" fmla="*/ 26 w 27"/>
                <a:gd name="T15" fmla="*/ 9 h 19"/>
                <a:gd name="T16" fmla="*/ 25 w 27"/>
                <a:gd name="T17" fmla="*/ 9 h 19"/>
                <a:gd name="T18" fmla="*/ 22 w 27"/>
                <a:gd name="T19" fmla="*/ 9 h 19"/>
                <a:gd name="T20" fmla="*/ 20 w 27"/>
                <a:gd name="T21" fmla="*/ 9 h 19"/>
                <a:gd name="T22" fmla="*/ 16 w 27"/>
                <a:gd name="T23" fmla="*/ 8 h 19"/>
                <a:gd name="T24" fmla="*/ 13 w 27"/>
                <a:gd name="T25" fmla="*/ 8 h 19"/>
                <a:gd name="T26" fmla="*/ 12 w 27"/>
                <a:gd name="T27" fmla="*/ 8 h 19"/>
                <a:gd name="T28" fmla="*/ 10 w 27"/>
                <a:gd name="T29" fmla="*/ 8 h 19"/>
                <a:gd name="T30" fmla="*/ 8 w 27"/>
                <a:gd name="T31" fmla="*/ 8 h 19"/>
                <a:gd name="T32" fmla="*/ 8 w 27"/>
                <a:gd name="T33" fmla="*/ 9 h 19"/>
                <a:gd name="T34" fmla="*/ 8 w 27"/>
                <a:gd name="T35" fmla="*/ 9 h 19"/>
                <a:gd name="T36" fmla="*/ 9 w 27"/>
                <a:gd name="T37" fmla="*/ 10 h 19"/>
                <a:gd name="T38" fmla="*/ 13 w 27"/>
                <a:gd name="T39" fmla="*/ 12 h 19"/>
                <a:gd name="T40" fmla="*/ 16 w 27"/>
                <a:gd name="T41" fmla="*/ 12 h 19"/>
                <a:gd name="T42" fmla="*/ 17 w 27"/>
                <a:gd name="T43" fmla="*/ 13 h 19"/>
                <a:gd name="T44" fmla="*/ 18 w 27"/>
                <a:gd name="T45" fmla="*/ 14 h 19"/>
                <a:gd name="T46" fmla="*/ 18 w 27"/>
                <a:gd name="T47" fmla="*/ 15 h 19"/>
                <a:gd name="T48" fmla="*/ 18 w 27"/>
                <a:gd name="T49" fmla="*/ 17 h 19"/>
                <a:gd name="T50" fmla="*/ 17 w 27"/>
                <a:gd name="T51" fmla="*/ 18 h 19"/>
                <a:gd name="T52" fmla="*/ 16 w 27"/>
                <a:gd name="T53" fmla="*/ 19 h 19"/>
                <a:gd name="T54" fmla="*/ 13 w 27"/>
                <a:gd name="T55" fmla="*/ 19 h 19"/>
                <a:gd name="T56" fmla="*/ 9 w 27"/>
                <a:gd name="T57" fmla="*/ 18 h 19"/>
                <a:gd name="T58" fmla="*/ 5 w 27"/>
                <a:gd name="T59" fmla="*/ 17 h 19"/>
                <a:gd name="T60" fmla="*/ 3 w 27"/>
                <a:gd name="T61" fmla="*/ 14 h 19"/>
                <a:gd name="T62" fmla="*/ 1 w 27"/>
                <a:gd name="T63" fmla="*/ 12 h 19"/>
                <a:gd name="T64" fmla="*/ 0 w 27"/>
                <a:gd name="T65" fmla="*/ 8 h 19"/>
                <a:gd name="T66" fmla="*/ 1 w 27"/>
                <a:gd name="T67" fmla="*/ 5 h 19"/>
                <a:gd name="T68" fmla="*/ 3 w 27"/>
                <a:gd name="T69" fmla="*/ 2 h 19"/>
                <a:gd name="T70" fmla="*/ 5 w 27"/>
                <a:gd name="T71" fmla="*/ 1 h 19"/>
                <a:gd name="T72" fmla="*/ 8 w 27"/>
                <a:gd name="T73" fmla="*/ 1 h 19"/>
                <a:gd name="T74" fmla="*/ 13 w 27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19">
                  <a:moveTo>
                    <a:pt x="13" y="0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9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776"/>
            <p:cNvSpPr>
              <a:spLocks/>
            </p:cNvSpPr>
            <p:nvPr/>
          </p:nvSpPr>
          <p:spPr bwMode="auto">
            <a:xfrm>
              <a:off x="1607417" y="2757488"/>
              <a:ext cx="46038" cy="31750"/>
            </a:xfrm>
            <a:custGeom>
              <a:avLst/>
              <a:gdLst>
                <a:gd name="T0" fmla="*/ 13 w 29"/>
                <a:gd name="T1" fmla="*/ 0 h 20"/>
                <a:gd name="T2" fmla="*/ 20 w 29"/>
                <a:gd name="T3" fmla="*/ 2 h 20"/>
                <a:gd name="T4" fmla="*/ 26 w 29"/>
                <a:gd name="T5" fmla="*/ 3 h 20"/>
                <a:gd name="T6" fmla="*/ 27 w 29"/>
                <a:gd name="T7" fmla="*/ 4 h 20"/>
                <a:gd name="T8" fmla="*/ 29 w 29"/>
                <a:gd name="T9" fmla="*/ 6 h 20"/>
                <a:gd name="T10" fmla="*/ 29 w 29"/>
                <a:gd name="T11" fmla="*/ 8 h 20"/>
                <a:gd name="T12" fmla="*/ 27 w 29"/>
                <a:gd name="T13" fmla="*/ 9 h 20"/>
                <a:gd name="T14" fmla="*/ 26 w 29"/>
                <a:gd name="T15" fmla="*/ 9 h 20"/>
                <a:gd name="T16" fmla="*/ 25 w 29"/>
                <a:gd name="T17" fmla="*/ 9 h 20"/>
                <a:gd name="T18" fmla="*/ 22 w 29"/>
                <a:gd name="T19" fmla="*/ 9 h 20"/>
                <a:gd name="T20" fmla="*/ 20 w 29"/>
                <a:gd name="T21" fmla="*/ 8 h 20"/>
                <a:gd name="T22" fmla="*/ 16 w 29"/>
                <a:gd name="T23" fmla="*/ 7 h 20"/>
                <a:gd name="T24" fmla="*/ 13 w 29"/>
                <a:gd name="T25" fmla="*/ 7 h 20"/>
                <a:gd name="T26" fmla="*/ 10 w 29"/>
                <a:gd name="T27" fmla="*/ 8 h 20"/>
                <a:gd name="T28" fmla="*/ 8 w 29"/>
                <a:gd name="T29" fmla="*/ 9 h 20"/>
                <a:gd name="T30" fmla="*/ 8 w 29"/>
                <a:gd name="T31" fmla="*/ 9 h 20"/>
                <a:gd name="T32" fmla="*/ 8 w 29"/>
                <a:gd name="T33" fmla="*/ 9 h 20"/>
                <a:gd name="T34" fmla="*/ 9 w 29"/>
                <a:gd name="T35" fmla="*/ 11 h 20"/>
                <a:gd name="T36" fmla="*/ 13 w 29"/>
                <a:gd name="T37" fmla="*/ 12 h 20"/>
                <a:gd name="T38" fmla="*/ 16 w 29"/>
                <a:gd name="T39" fmla="*/ 13 h 20"/>
                <a:gd name="T40" fmla="*/ 18 w 29"/>
                <a:gd name="T41" fmla="*/ 15 h 20"/>
                <a:gd name="T42" fmla="*/ 18 w 29"/>
                <a:gd name="T43" fmla="*/ 16 h 20"/>
                <a:gd name="T44" fmla="*/ 18 w 29"/>
                <a:gd name="T45" fmla="*/ 17 h 20"/>
                <a:gd name="T46" fmla="*/ 18 w 29"/>
                <a:gd name="T47" fmla="*/ 19 h 20"/>
                <a:gd name="T48" fmla="*/ 16 w 29"/>
                <a:gd name="T49" fmla="*/ 20 h 20"/>
                <a:gd name="T50" fmla="*/ 14 w 29"/>
                <a:gd name="T51" fmla="*/ 20 h 20"/>
                <a:gd name="T52" fmla="*/ 13 w 29"/>
                <a:gd name="T53" fmla="*/ 20 h 20"/>
                <a:gd name="T54" fmla="*/ 9 w 29"/>
                <a:gd name="T55" fmla="*/ 19 h 20"/>
                <a:gd name="T56" fmla="*/ 7 w 29"/>
                <a:gd name="T57" fmla="*/ 17 h 20"/>
                <a:gd name="T58" fmla="*/ 4 w 29"/>
                <a:gd name="T59" fmla="*/ 16 h 20"/>
                <a:gd name="T60" fmla="*/ 1 w 29"/>
                <a:gd name="T61" fmla="*/ 13 h 20"/>
                <a:gd name="T62" fmla="*/ 0 w 29"/>
                <a:gd name="T63" fmla="*/ 11 h 20"/>
                <a:gd name="T64" fmla="*/ 0 w 29"/>
                <a:gd name="T65" fmla="*/ 8 h 20"/>
                <a:gd name="T66" fmla="*/ 1 w 29"/>
                <a:gd name="T67" fmla="*/ 6 h 20"/>
                <a:gd name="T68" fmla="*/ 5 w 29"/>
                <a:gd name="T69" fmla="*/ 3 h 20"/>
                <a:gd name="T70" fmla="*/ 8 w 29"/>
                <a:gd name="T71" fmla="*/ 2 h 20"/>
                <a:gd name="T72" fmla="*/ 13 w 29"/>
                <a:gd name="T7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0">
                  <a:moveTo>
                    <a:pt x="13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777"/>
            <p:cNvSpPr>
              <a:spLocks/>
            </p:cNvSpPr>
            <p:nvPr/>
          </p:nvSpPr>
          <p:spPr bwMode="auto">
            <a:xfrm>
              <a:off x="1609004" y="2797175"/>
              <a:ext cx="41275" cy="31750"/>
            </a:xfrm>
            <a:custGeom>
              <a:avLst/>
              <a:gdLst>
                <a:gd name="T0" fmla="*/ 12 w 26"/>
                <a:gd name="T1" fmla="*/ 0 h 20"/>
                <a:gd name="T2" fmla="*/ 15 w 26"/>
                <a:gd name="T3" fmla="*/ 0 h 20"/>
                <a:gd name="T4" fmla="*/ 19 w 26"/>
                <a:gd name="T5" fmla="*/ 1 h 20"/>
                <a:gd name="T6" fmla="*/ 24 w 26"/>
                <a:gd name="T7" fmla="*/ 4 h 20"/>
                <a:gd name="T8" fmla="*/ 26 w 26"/>
                <a:gd name="T9" fmla="*/ 5 h 20"/>
                <a:gd name="T10" fmla="*/ 26 w 26"/>
                <a:gd name="T11" fmla="*/ 7 h 20"/>
                <a:gd name="T12" fmla="*/ 26 w 26"/>
                <a:gd name="T13" fmla="*/ 8 h 20"/>
                <a:gd name="T14" fmla="*/ 26 w 26"/>
                <a:gd name="T15" fmla="*/ 9 h 20"/>
                <a:gd name="T16" fmla="*/ 25 w 26"/>
                <a:gd name="T17" fmla="*/ 11 h 20"/>
                <a:gd name="T18" fmla="*/ 23 w 26"/>
                <a:gd name="T19" fmla="*/ 11 h 20"/>
                <a:gd name="T20" fmla="*/ 19 w 26"/>
                <a:gd name="T21" fmla="*/ 9 h 20"/>
                <a:gd name="T22" fmla="*/ 16 w 26"/>
                <a:gd name="T23" fmla="*/ 8 h 20"/>
                <a:gd name="T24" fmla="*/ 12 w 26"/>
                <a:gd name="T25" fmla="*/ 8 h 20"/>
                <a:gd name="T26" fmla="*/ 12 w 26"/>
                <a:gd name="T27" fmla="*/ 8 h 20"/>
                <a:gd name="T28" fmla="*/ 9 w 26"/>
                <a:gd name="T29" fmla="*/ 8 h 20"/>
                <a:gd name="T30" fmla="*/ 8 w 26"/>
                <a:gd name="T31" fmla="*/ 8 h 20"/>
                <a:gd name="T32" fmla="*/ 7 w 26"/>
                <a:gd name="T33" fmla="*/ 9 h 20"/>
                <a:gd name="T34" fmla="*/ 8 w 26"/>
                <a:gd name="T35" fmla="*/ 9 h 20"/>
                <a:gd name="T36" fmla="*/ 9 w 26"/>
                <a:gd name="T37" fmla="*/ 11 h 20"/>
                <a:gd name="T38" fmla="*/ 12 w 26"/>
                <a:gd name="T39" fmla="*/ 12 h 20"/>
                <a:gd name="T40" fmla="*/ 13 w 26"/>
                <a:gd name="T41" fmla="*/ 13 h 20"/>
                <a:gd name="T42" fmla="*/ 15 w 26"/>
                <a:gd name="T43" fmla="*/ 13 h 20"/>
                <a:gd name="T44" fmla="*/ 16 w 26"/>
                <a:gd name="T45" fmla="*/ 13 h 20"/>
                <a:gd name="T46" fmla="*/ 17 w 26"/>
                <a:gd name="T47" fmla="*/ 15 h 20"/>
                <a:gd name="T48" fmla="*/ 17 w 26"/>
                <a:gd name="T49" fmla="*/ 17 h 20"/>
                <a:gd name="T50" fmla="*/ 17 w 26"/>
                <a:gd name="T51" fmla="*/ 18 h 20"/>
                <a:gd name="T52" fmla="*/ 16 w 26"/>
                <a:gd name="T53" fmla="*/ 20 h 20"/>
                <a:gd name="T54" fmla="*/ 15 w 26"/>
                <a:gd name="T55" fmla="*/ 20 h 20"/>
                <a:gd name="T56" fmla="*/ 12 w 26"/>
                <a:gd name="T57" fmla="*/ 20 h 20"/>
                <a:gd name="T58" fmla="*/ 8 w 26"/>
                <a:gd name="T59" fmla="*/ 18 h 20"/>
                <a:gd name="T60" fmla="*/ 4 w 26"/>
                <a:gd name="T61" fmla="*/ 16 h 20"/>
                <a:gd name="T62" fmla="*/ 2 w 26"/>
                <a:gd name="T63" fmla="*/ 13 h 20"/>
                <a:gd name="T64" fmla="*/ 0 w 26"/>
                <a:gd name="T65" fmla="*/ 11 h 20"/>
                <a:gd name="T66" fmla="*/ 0 w 26"/>
                <a:gd name="T67" fmla="*/ 7 h 20"/>
                <a:gd name="T68" fmla="*/ 2 w 26"/>
                <a:gd name="T69" fmla="*/ 4 h 20"/>
                <a:gd name="T70" fmla="*/ 3 w 26"/>
                <a:gd name="T71" fmla="*/ 3 h 20"/>
                <a:gd name="T72" fmla="*/ 6 w 26"/>
                <a:gd name="T73" fmla="*/ 1 h 20"/>
                <a:gd name="T74" fmla="*/ 8 w 26"/>
                <a:gd name="T75" fmla="*/ 0 h 20"/>
                <a:gd name="T76" fmla="*/ 12 w 26"/>
                <a:gd name="T7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0">
                  <a:moveTo>
                    <a:pt x="12" y="0"/>
                  </a:moveTo>
                  <a:lnTo>
                    <a:pt x="15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78"/>
            <p:cNvSpPr>
              <a:spLocks/>
            </p:cNvSpPr>
            <p:nvPr/>
          </p:nvSpPr>
          <p:spPr bwMode="auto">
            <a:xfrm>
              <a:off x="1609004" y="2830513"/>
              <a:ext cx="44450" cy="33338"/>
            </a:xfrm>
            <a:custGeom>
              <a:avLst/>
              <a:gdLst>
                <a:gd name="T0" fmla="*/ 12 w 28"/>
                <a:gd name="T1" fmla="*/ 0 h 21"/>
                <a:gd name="T2" fmla="*/ 15 w 28"/>
                <a:gd name="T3" fmla="*/ 1 h 21"/>
                <a:gd name="T4" fmla="*/ 19 w 28"/>
                <a:gd name="T5" fmla="*/ 3 h 21"/>
                <a:gd name="T6" fmla="*/ 23 w 28"/>
                <a:gd name="T7" fmla="*/ 4 h 21"/>
                <a:gd name="T8" fmla="*/ 26 w 28"/>
                <a:gd name="T9" fmla="*/ 5 h 21"/>
                <a:gd name="T10" fmla="*/ 28 w 28"/>
                <a:gd name="T11" fmla="*/ 7 h 21"/>
                <a:gd name="T12" fmla="*/ 28 w 28"/>
                <a:gd name="T13" fmla="*/ 8 h 21"/>
                <a:gd name="T14" fmla="*/ 28 w 28"/>
                <a:gd name="T15" fmla="*/ 11 h 21"/>
                <a:gd name="T16" fmla="*/ 28 w 28"/>
                <a:gd name="T17" fmla="*/ 12 h 21"/>
                <a:gd name="T18" fmla="*/ 26 w 28"/>
                <a:gd name="T19" fmla="*/ 12 h 21"/>
                <a:gd name="T20" fmla="*/ 24 w 28"/>
                <a:gd name="T21" fmla="*/ 12 h 21"/>
                <a:gd name="T22" fmla="*/ 19 w 28"/>
                <a:gd name="T23" fmla="*/ 9 h 21"/>
                <a:gd name="T24" fmla="*/ 16 w 28"/>
                <a:gd name="T25" fmla="*/ 9 h 21"/>
                <a:gd name="T26" fmla="*/ 15 w 28"/>
                <a:gd name="T27" fmla="*/ 8 h 21"/>
                <a:gd name="T28" fmla="*/ 12 w 28"/>
                <a:gd name="T29" fmla="*/ 8 h 21"/>
                <a:gd name="T30" fmla="*/ 9 w 28"/>
                <a:gd name="T31" fmla="*/ 7 h 21"/>
                <a:gd name="T32" fmla="*/ 8 w 28"/>
                <a:gd name="T33" fmla="*/ 8 h 21"/>
                <a:gd name="T34" fmla="*/ 8 w 28"/>
                <a:gd name="T35" fmla="*/ 9 h 21"/>
                <a:gd name="T36" fmla="*/ 8 w 28"/>
                <a:gd name="T37" fmla="*/ 11 h 21"/>
                <a:gd name="T38" fmla="*/ 9 w 28"/>
                <a:gd name="T39" fmla="*/ 12 h 21"/>
                <a:gd name="T40" fmla="*/ 12 w 28"/>
                <a:gd name="T41" fmla="*/ 13 h 21"/>
                <a:gd name="T42" fmla="*/ 13 w 28"/>
                <a:gd name="T43" fmla="*/ 13 h 21"/>
                <a:gd name="T44" fmla="*/ 15 w 28"/>
                <a:gd name="T45" fmla="*/ 15 h 21"/>
                <a:gd name="T46" fmla="*/ 16 w 28"/>
                <a:gd name="T47" fmla="*/ 15 h 21"/>
                <a:gd name="T48" fmla="*/ 17 w 28"/>
                <a:gd name="T49" fmla="*/ 17 h 21"/>
                <a:gd name="T50" fmla="*/ 17 w 28"/>
                <a:gd name="T51" fmla="*/ 18 h 21"/>
                <a:gd name="T52" fmla="*/ 16 w 28"/>
                <a:gd name="T53" fmla="*/ 20 h 21"/>
                <a:gd name="T54" fmla="*/ 15 w 28"/>
                <a:gd name="T55" fmla="*/ 21 h 21"/>
                <a:gd name="T56" fmla="*/ 12 w 28"/>
                <a:gd name="T57" fmla="*/ 21 h 21"/>
                <a:gd name="T58" fmla="*/ 12 w 28"/>
                <a:gd name="T59" fmla="*/ 21 h 21"/>
                <a:gd name="T60" fmla="*/ 8 w 28"/>
                <a:gd name="T61" fmla="*/ 18 h 21"/>
                <a:gd name="T62" fmla="*/ 6 w 28"/>
                <a:gd name="T63" fmla="*/ 17 h 21"/>
                <a:gd name="T64" fmla="*/ 3 w 28"/>
                <a:gd name="T65" fmla="*/ 15 h 21"/>
                <a:gd name="T66" fmla="*/ 0 w 28"/>
                <a:gd name="T67" fmla="*/ 11 h 21"/>
                <a:gd name="T68" fmla="*/ 0 w 28"/>
                <a:gd name="T69" fmla="*/ 8 h 21"/>
                <a:gd name="T70" fmla="*/ 2 w 28"/>
                <a:gd name="T71" fmla="*/ 4 h 21"/>
                <a:gd name="T72" fmla="*/ 4 w 28"/>
                <a:gd name="T73" fmla="*/ 1 h 21"/>
                <a:gd name="T74" fmla="*/ 8 w 28"/>
                <a:gd name="T75" fmla="*/ 0 h 21"/>
                <a:gd name="T76" fmla="*/ 12 w 28"/>
                <a:gd name="T7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21">
                  <a:moveTo>
                    <a:pt x="12" y="0"/>
                  </a:moveTo>
                  <a:lnTo>
                    <a:pt x="15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779"/>
            <p:cNvSpPr>
              <a:spLocks/>
            </p:cNvSpPr>
            <p:nvPr/>
          </p:nvSpPr>
          <p:spPr bwMode="auto">
            <a:xfrm>
              <a:off x="1607417" y="2868613"/>
              <a:ext cx="46038" cy="33338"/>
            </a:xfrm>
            <a:custGeom>
              <a:avLst/>
              <a:gdLst>
                <a:gd name="T0" fmla="*/ 13 w 29"/>
                <a:gd name="T1" fmla="*/ 0 h 21"/>
                <a:gd name="T2" fmla="*/ 20 w 29"/>
                <a:gd name="T3" fmla="*/ 1 h 21"/>
                <a:gd name="T4" fmla="*/ 24 w 29"/>
                <a:gd name="T5" fmla="*/ 4 h 21"/>
                <a:gd name="T6" fmla="*/ 27 w 29"/>
                <a:gd name="T7" fmla="*/ 5 h 21"/>
                <a:gd name="T8" fmla="*/ 29 w 29"/>
                <a:gd name="T9" fmla="*/ 8 h 21"/>
                <a:gd name="T10" fmla="*/ 29 w 29"/>
                <a:gd name="T11" fmla="*/ 9 h 21"/>
                <a:gd name="T12" fmla="*/ 27 w 29"/>
                <a:gd name="T13" fmla="*/ 11 h 21"/>
                <a:gd name="T14" fmla="*/ 26 w 29"/>
                <a:gd name="T15" fmla="*/ 11 h 21"/>
                <a:gd name="T16" fmla="*/ 24 w 29"/>
                <a:gd name="T17" fmla="*/ 11 h 21"/>
                <a:gd name="T18" fmla="*/ 20 w 29"/>
                <a:gd name="T19" fmla="*/ 9 h 21"/>
                <a:gd name="T20" fmla="*/ 16 w 29"/>
                <a:gd name="T21" fmla="*/ 8 h 21"/>
                <a:gd name="T22" fmla="*/ 13 w 29"/>
                <a:gd name="T23" fmla="*/ 8 h 21"/>
                <a:gd name="T24" fmla="*/ 10 w 29"/>
                <a:gd name="T25" fmla="*/ 8 h 21"/>
                <a:gd name="T26" fmla="*/ 8 w 29"/>
                <a:gd name="T27" fmla="*/ 8 h 21"/>
                <a:gd name="T28" fmla="*/ 7 w 29"/>
                <a:gd name="T29" fmla="*/ 8 h 21"/>
                <a:gd name="T30" fmla="*/ 8 w 29"/>
                <a:gd name="T31" fmla="*/ 9 h 21"/>
                <a:gd name="T32" fmla="*/ 8 w 29"/>
                <a:gd name="T33" fmla="*/ 10 h 21"/>
                <a:gd name="T34" fmla="*/ 10 w 29"/>
                <a:gd name="T35" fmla="*/ 11 h 21"/>
                <a:gd name="T36" fmla="*/ 13 w 29"/>
                <a:gd name="T37" fmla="*/ 13 h 21"/>
                <a:gd name="T38" fmla="*/ 14 w 29"/>
                <a:gd name="T39" fmla="*/ 13 h 21"/>
                <a:gd name="T40" fmla="*/ 16 w 29"/>
                <a:gd name="T41" fmla="*/ 13 h 21"/>
                <a:gd name="T42" fmla="*/ 17 w 29"/>
                <a:gd name="T43" fmla="*/ 14 h 21"/>
                <a:gd name="T44" fmla="*/ 18 w 29"/>
                <a:gd name="T45" fmla="*/ 15 h 21"/>
                <a:gd name="T46" fmla="*/ 18 w 29"/>
                <a:gd name="T47" fmla="*/ 18 h 21"/>
                <a:gd name="T48" fmla="*/ 17 w 29"/>
                <a:gd name="T49" fmla="*/ 19 h 21"/>
                <a:gd name="T50" fmla="*/ 16 w 29"/>
                <a:gd name="T51" fmla="*/ 21 h 21"/>
                <a:gd name="T52" fmla="*/ 13 w 29"/>
                <a:gd name="T53" fmla="*/ 21 h 21"/>
                <a:gd name="T54" fmla="*/ 13 w 29"/>
                <a:gd name="T55" fmla="*/ 19 h 21"/>
                <a:gd name="T56" fmla="*/ 9 w 29"/>
                <a:gd name="T57" fmla="*/ 19 h 21"/>
                <a:gd name="T58" fmla="*/ 7 w 29"/>
                <a:gd name="T59" fmla="*/ 17 h 21"/>
                <a:gd name="T60" fmla="*/ 4 w 29"/>
                <a:gd name="T61" fmla="*/ 15 h 21"/>
                <a:gd name="T62" fmla="*/ 1 w 29"/>
                <a:gd name="T63" fmla="*/ 13 h 21"/>
                <a:gd name="T64" fmla="*/ 0 w 29"/>
                <a:gd name="T65" fmla="*/ 10 h 21"/>
                <a:gd name="T66" fmla="*/ 0 w 29"/>
                <a:gd name="T67" fmla="*/ 8 h 21"/>
                <a:gd name="T68" fmla="*/ 0 w 29"/>
                <a:gd name="T69" fmla="*/ 5 h 21"/>
                <a:gd name="T70" fmla="*/ 3 w 29"/>
                <a:gd name="T71" fmla="*/ 2 h 21"/>
                <a:gd name="T72" fmla="*/ 5 w 29"/>
                <a:gd name="T73" fmla="*/ 1 h 21"/>
                <a:gd name="T74" fmla="*/ 9 w 29"/>
                <a:gd name="T75" fmla="*/ 0 h 21"/>
                <a:gd name="T76" fmla="*/ 13 w 29"/>
                <a:gd name="T7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21">
                  <a:moveTo>
                    <a:pt x="13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780"/>
            <p:cNvSpPr>
              <a:spLocks/>
            </p:cNvSpPr>
            <p:nvPr/>
          </p:nvSpPr>
          <p:spPr bwMode="auto">
            <a:xfrm>
              <a:off x="1607417" y="2908300"/>
              <a:ext cx="46038" cy="30163"/>
            </a:xfrm>
            <a:custGeom>
              <a:avLst/>
              <a:gdLst>
                <a:gd name="T0" fmla="*/ 13 w 29"/>
                <a:gd name="T1" fmla="*/ 0 h 19"/>
                <a:gd name="T2" fmla="*/ 20 w 29"/>
                <a:gd name="T3" fmla="*/ 0 h 19"/>
                <a:gd name="T4" fmla="*/ 24 w 29"/>
                <a:gd name="T5" fmla="*/ 2 h 19"/>
                <a:gd name="T6" fmla="*/ 27 w 29"/>
                <a:gd name="T7" fmla="*/ 5 h 19"/>
                <a:gd name="T8" fmla="*/ 29 w 29"/>
                <a:gd name="T9" fmla="*/ 6 h 19"/>
                <a:gd name="T10" fmla="*/ 29 w 29"/>
                <a:gd name="T11" fmla="*/ 9 h 19"/>
                <a:gd name="T12" fmla="*/ 29 w 29"/>
                <a:gd name="T13" fmla="*/ 10 h 19"/>
                <a:gd name="T14" fmla="*/ 26 w 29"/>
                <a:gd name="T15" fmla="*/ 11 h 19"/>
                <a:gd name="T16" fmla="*/ 25 w 29"/>
                <a:gd name="T17" fmla="*/ 10 h 19"/>
                <a:gd name="T18" fmla="*/ 22 w 29"/>
                <a:gd name="T19" fmla="*/ 9 h 19"/>
                <a:gd name="T20" fmla="*/ 20 w 29"/>
                <a:gd name="T21" fmla="*/ 7 h 19"/>
                <a:gd name="T22" fmla="*/ 16 w 29"/>
                <a:gd name="T23" fmla="*/ 6 h 19"/>
                <a:gd name="T24" fmla="*/ 13 w 29"/>
                <a:gd name="T25" fmla="*/ 6 h 19"/>
                <a:gd name="T26" fmla="*/ 9 w 29"/>
                <a:gd name="T27" fmla="*/ 6 h 19"/>
                <a:gd name="T28" fmla="*/ 8 w 29"/>
                <a:gd name="T29" fmla="*/ 7 h 19"/>
                <a:gd name="T30" fmla="*/ 8 w 29"/>
                <a:gd name="T31" fmla="*/ 9 h 19"/>
                <a:gd name="T32" fmla="*/ 8 w 29"/>
                <a:gd name="T33" fmla="*/ 9 h 19"/>
                <a:gd name="T34" fmla="*/ 10 w 29"/>
                <a:gd name="T35" fmla="*/ 10 h 19"/>
                <a:gd name="T36" fmla="*/ 13 w 29"/>
                <a:gd name="T37" fmla="*/ 11 h 19"/>
                <a:gd name="T38" fmla="*/ 14 w 29"/>
                <a:gd name="T39" fmla="*/ 11 h 19"/>
                <a:gd name="T40" fmla="*/ 16 w 29"/>
                <a:gd name="T41" fmla="*/ 11 h 19"/>
                <a:gd name="T42" fmla="*/ 17 w 29"/>
                <a:gd name="T43" fmla="*/ 13 h 19"/>
                <a:gd name="T44" fmla="*/ 18 w 29"/>
                <a:gd name="T45" fmla="*/ 14 h 19"/>
                <a:gd name="T46" fmla="*/ 18 w 29"/>
                <a:gd name="T47" fmla="*/ 15 h 19"/>
                <a:gd name="T48" fmla="*/ 18 w 29"/>
                <a:gd name="T49" fmla="*/ 17 h 19"/>
                <a:gd name="T50" fmla="*/ 17 w 29"/>
                <a:gd name="T51" fmla="*/ 18 h 19"/>
                <a:gd name="T52" fmla="*/ 16 w 29"/>
                <a:gd name="T53" fmla="*/ 19 h 19"/>
                <a:gd name="T54" fmla="*/ 13 w 29"/>
                <a:gd name="T55" fmla="*/ 18 h 19"/>
                <a:gd name="T56" fmla="*/ 9 w 29"/>
                <a:gd name="T57" fmla="*/ 18 h 19"/>
                <a:gd name="T58" fmla="*/ 7 w 29"/>
                <a:gd name="T59" fmla="*/ 15 h 19"/>
                <a:gd name="T60" fmla="*/ 3 w 29"/>
                <a:gd name="T61" fmla="*/ 14 h 19"/>
                <a:gd name="T62" fmla="*/ 1 w 29"/>
                <a:gd name="T63" fmla="*/ 11 h 19"/>
                <a:gd name="T64" fmla="*/ 0 w 29"/>
                <a:gd name="T65" fmla="*/ 9 h 19"/>
                <a:gd name="T66" fmla="*/ 0 w 29"/>
                <a:gd name="T67" fmla="*/ 6 h 19"/>
                <a:gd name="T68" fmla="*/ 1 w 29"/>
                <a:gd name="T69" fmla="*/ 3 h 19"/>
                <a:gd name="T70" fmla="*/ 5 w 29"/>
                <a:gd name="T71" fmla="*/ 1 h 19"/>
                <a:gd name="T72" fmla="*/ 9 w 29"/>
                <a:gd name="T73" fmla="*/ 0 h 19"/>
                <a:gd name="T74" fmla="*/ 13 w 29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19">
                  <a:moveTo>
                    <a:pt x="13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781"/>
            <p:cNvSpPr>
              <a:spLocks/>
            </p:cNvSpPr>
            <p:nvPr/>
          </p:nvSpPr>
          <p:spPr bwMode="auto">
            <a:xfrm>
              <a:off x="1609004" y="2946400"/>
              <a:ext cx="46038" cy="33338"/>
            </a:xfrm>
            <a:custGeom>
              <a:avLst/>
              <a:gdLst>
                <a:gd name="T0" fmla="*/ 15 w 29"/>
                <a:gd name="T1" fmla="*/ 0 h 21"/>
                <a:gd name="T2" fmla="*/ 19 w 29"/>
                <a:gd name="T3" fmla="*/ 0 h 21"/>
                <a:gd name="T4" fmla="*/ 23 w 29"/>
                <a:gd name="T5" fmla="*/ 2 h 21"/>
                <a:gd name="T6" fmla="*/ 26 w 29"/>
                <a:gd name="T7" fmla="*/ 4 h 21"/>
                <a:gd name="T8" fmla="*/ 29 w 29"/>
                <a:gd name="T9" fmla="*/ 7 h 21"/>
                <a:gd name="T10" fmla="*/ 29 w 29"/>
                <a:gd name="T11" fmla="*/ 10 h 21"/>
                <a:gd name="T12" fmla="*/ 29 w 29"/>
                <a:gd name="T13" fmla="*/ 11 h 21"/>
                <a:gd name="T14" fmla="*/ 26 w 29"/>
                <a:gd name="T15" fmla="*/ 12 h 21"/>
                <a:gd name="T16" fmla="*/ 25 w 29"/>
                <a:gd name="T17" fmla="*/ 12 h 21"/>
                <a:gd name="T18" fmla="*/ 23 w 29"/>
                <a:gd name="T19" fmla="*/ 11 h 21"/>
                <a:gd name="T20" fmla="*/ 21 w 29"/>
                <a:gd name="T21" fmla="*/ 8 h 21"/>
                <a:gd name="T22" fmla="*/ 19 w 29"/>
                <a:gd name="T23" fmla="*/ 8 h 21"/>
                <a:gd name="T24" fmla="*/ 15 w 29"/>
                <a:gd name="T25" fmla="*/ 7 h 21"/>
                <a:gd name="T26" fmla="*/ 12 w 29"/>
                <a:gd name="T27" fmla="*/ 8 h 21"/>
                <a:gd name="T28" fmla="*/ 9 w 29"/>
                <a:gd name="T29" fmla="*/ 8 h 21"/>
                <a:gd name="T30" fmla="*/ 8 w 29"/>
                <a:gd name="T31" fmla="*/ 10 h 21"/>
                <a:gd name="T32" fmla="*/ 8 w 29"/>
                <a:gd name="T33" fmla="*/ 10 h 21"/>
                <a:gd name="T34" fmla="*/ 7 w 29"/>
                <a:gd name="T35" fmla="*/ 11 h 21"/>
                <a:gd name="T36" fmla="*/ 7 w 29"/>
                <a:gd name="T37" fmla="*/ 11 h 21"/>
                <a:gd name="T38" fmla="*/ 8 w 29"/>
                <a:gd name="T39" fmla="*/ 11 h 21"/>
                <a:gd name="T40" fmla="*/ 8 w 29"/>
                <a:gd name="T41" fmla="*/ 11 h 21"/>
                <a:gd name="T42" fmla="*/ 8 w 29"/>
                <a:gd name="T43" fmla="*/ 11 h 21"/>
                <a:gd name="T44" fmla="*/ 8 w 29"/>
                <a:gd name="T45" fmla="*/ 11 h 21"/>
                <a:gd name="T46" fmla="*/ 9 w 29"/>
                <a:gd name="T47" fmla="*/ 12 h 21"/>
                <a:gd name="T48" fmla="*/ 12 w 29"/>
                <a:gd name="T49" fmla="*/ 14 h 21"/>
                <a:gd name="T50" fmla="*/ 15 w 29"/>
                <a:gd name="T51" fmla="*/ 15 h 21"/>
                <a:gd name="T52" fmla="*/ 16 w 29"/>
                <a:gd name="T53" fmla="*/ 15 h 21"/>
                <a:gd name="T54" fmla="*/ 17 w 29"/>
                <a:gd name="T55" fmla="*/ 17 h 21"/>
                <a:gd name="T56" fmla="*/ 17 w 29"/>
                <a:gd name="T57" fmla="*/ 19 h 21"/>
                <a:gd name="T58" fmla="*/ 16 w 29"/>
                <a:gd name="T59" fmla="*/ 20 h 21"/>
                <a:gd name="T60" fmla="*/ 15 w 29"/>
                <a:gd name="T61" fmla="*/ 21 h 21"/>
                <a:gd name="T62" fmla="*/ 12 w 29"/>
                <a:gd name="T63" fmla="*/ 21 h 21"/>
                <a:gd name="T64" fmla="*/ 12 w 29"/>
                <a:gd name="T65" fmla="*/ 21 h 21"/>
                <a:gd name="T66" fmla="*/ 8 w 29"/>
                <a:gd name="T67" fmla="*/ 20 h 21"/>
                <a:gd name="T68" fmla="*/ 6 w 29"/>
                <a:gd name="T69" fmla="*/ 17 h 21"/>
                <a:gd name="T70" fmla="*/ 2 w 29"/>
                <a:gd name="T71" fmla="*/ 16 h 21"/>
                <a:gd name="T72" fmla="*/ 0 w 29"/>
                <a:gd name="T73" fmla="*/ 12 h 21"/>
                <a:gd name="T74" fmla="*/ 0 w 29"/>
                <a:gd name="T75" fmla="*/ 8 h 21"/>
                <a:gd name="T76" fmla="*/ 3 w 29"/>
                <a:gd name="T77" fmla="*/ 6 h 21"/>
                <a:gd name="T78" fmla="*/ 6 w 29"/>
                <a:gd name="T79" fmla="*/ 3 h 21"/>
                <a:gd name="T80" fmla="*/ 8 w 29"/>
                <a:gd name="T81" fmla="*/ 2 h 21"/>
                <a:gd name="T82" fmla="*/ 12 w 29"/>
                <a:gd name="T83" fmla="*/ 0 h 21"/>
                <a:gd name="T84" fmla="*/ 15 w 29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21">
                  <a:moveTo>
                    <a:pt x="15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782"/>
            <p:cNvSpPr>
              <a:spLocks/>
            </p:cNvSpPr>
            <p:nvPr/>
          </p:nvSpPr>
          <p:spPr bwMode="auto">
            <a:xfrm>
              <a:off x="1605829" y="2986088"/>
              <a:ext cx="49213" cy="38100"/>
            </a:xfrm>
            <a:custGeom>
              <a:avLst/>
              <a:gdLst>
                <a:gd name="T0" fmla="*/ 14 w 31"/>
                <a:gd name="T1" fmla="*/ 0 h 24"/>
                <a:gd name="T2" fmla="*/ 17 w 31"/>
                <a:gd name="T3" fmla="*/ 0 h 24"/>
                <a:gd name="T4" fmla="*/ 21 w 31"/>
                <a:gd name="T5" fmla="*/ 2 h 24"/>
                <a:gd name="T6" fmla="*/ 28 w 31"/>
                <a:gd name="T7" fmla="*/ 6 h 24"/>
                <a:gd name="T8" fmla="*/ 30 w 31"/>
                <a:gd name="T9" fmla="*/ 6 h 24"/>
                <a:gd name="T10" fmla="*/ 31 w 31"/>
                <a:gd name="T11" fmla="*/ 8 h 24"/>
                <a:gd name="T12" fmla="*/ 31 w 31"/>
                <a:gd name="T13" fmla="*/ 9 h 24"/>
                <a:gd name="T14" fmla="*/ 30 w 31"/>
                <a:gd name="T15" fmla="*/ 11 h 24"/>
                <a:gd name="T16" fmla="*/ 28 w 31"/>
                <a:gd name="T17" fmla="*/ 12 h 24"/>
                <a:gd name="T18" fmla="*/ 27 w 31"/>
                <a:gd name="T19" fmla="*/ 12 h 24"/>
                <a:gd name="T20" fmla="*/ 25 w 31"/>
                <a:gd name="T21" fmla="*/ 11 h 24"/>
                <a:gd name="T22" fmla="*/ 21 w 31"/>
                <a:gd name="T23" fmla="*/ 9 h 24"/>
                <a:gd name="T24" fmla="*/ 17 w 31"/>
                <a:gd name="T25" fmla="*/ 8 h 24"/>
                <a:gd name="T26" fmla="*/ 14 w 31"/>
                <a:gd name="T27" fmla="*/ 7 h 24"/>
                <a:gd name="T28" fmla="*/ 11 w 31"/>
                <a:gd name="T29" fmla="*/ 7 h 24"/>
                <a:gd name="T30" fmla="*/ 10 w 31"/>
                <a:gd name="T31" fmla="*/ 8 h 24"/>
                <a:gd name="T32" fmla="*/ 9 w 31"/>
                <a:gd name="T33" fmla="*/ 9 h 24"/>
                <a:gd name="T34" fmla="*/ 8 w 31"/>
                <a:gd name="T35" fmla="*/ 11 h 24"/>
                <a:gd name="T36" fmla="*/ 9 w 31"/>
                <a:gd name="T37" fmla="*/ 13 h 24"/>
                <a:gd name="T38" fmla="*/ 10 w 31"/>
                <a:gd name="T39" fmla="*/ 13 h 24"/>
                <a:gd name="T40" fmla="*/ 11 w 31"/>
                <a:gd name="T41" fmla="*/ 15 h 24"/>
                <a:gd name="T42" fmla="*/ 14 w 31"/>
                <a:gd name="T43" fmla="*/ 16 h 24"/>
                <a:gd name="T44" fmla="*/ 15 w 31"/>
                <a:gd name="T45" fmla="*/ 16 h 24"/>
                <a:gd name="T46" fmla="*/ 18 w 31"/>
                <a:gd name="T47" fmla="*/ 17 h 24"/>
                <a:gd name="T48" fmla="*/ 19 w 31"/>
                <a:gd name="T49" fmla="*/ 17 h 24"/>
                <a:gd name="T50" fmla="*/ 21 w 31"/>
                <a:gd name="T51" fmla="*/ 19 h 24"/>
                <a:gd name="T52" fmla="*/ 21 w 31"/>
                <a:gd name="T53" fmla="*/ 21 h 24"/>
                <a:gd name="T54" fmla="*/ 19 w 31"/>
                <a:gd name="T55" fmla="*/ 23 h 24"/>
                <a:gd name="T56" fmla="*/ 18 w 31"/>
                <a:gd name="T57" fmla="*/ 24 h 24"/>
                <a:gd name="T58" fmla="*/ 15 w 31"/>
                <a:gd name="T59" fmla="*/ 24 h 24"/>
                <a:gd name="T60" fmla="*/ 14 w 31"/>
                <a:gd name="T61" fmla="*/ 23 h 24"/>
                <a:gd name="T62" fmla="*/ 10 w 31"/>
                <a:gd name="T63" fmla="*/ 21 h 24"/>
                <a:gd name="T64" fmla="*/ 8 w 31"/>
                <a:gd name="T65" fmla="*/ 20 h 24"/>
                <a:gd name="T66" fmla="*/ 4 w 31"/>
                <a:gd name="T67" fmla="*/ 19 h 24"/>
                <a:gd name="T68" fmla="*/ 2 w 31"/>
                <a:gd name="T69" fmla="*/ 16 h 24"/>
                <a:gd name="T70" fmla="*/ 1 w 31"/>
                <a:gd name="T71" fmla="*/ 13 h 24"/>
                <a:gd name="T72" fmla="*/ 0 w 31"/>
                <a:gd name="T73" fmla="*/ 11 h 24"/>
                <a:gd name="T74" fmla="*/ 2 w 31"/>
                <a:gd name="T75" fmla="*/ 7 h 24"/>
                <a:gd name="T76" fmla="*/ 4 w 31"/>
                <a:gd name="T77" fmla="*/ 4 h 24"/>
                <a:gd name="T78" fmla="*/ 8 w 31"/>
                <a:gd name="T79" fmla="*/ 2 h 24"/>
                <a:gd name="T80" fmla="*/ 10 w 31"/>
                <a:gd name="T81" fmla="*/ 0 h 24"/>
                <a:gd name="T82" fmla="*/ 14 w 31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4">
                  <a:moveTo>
                    <a:pt x="14" y="0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1" y="9"/>
                  </a:lnTo>
                  <a:lnTo>
                    <a:pt x="17" y="8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783"/>
            <p:cNvSpPr>
              <a:spLocks/>
            </p:cNvSpPr>
            <p:nvPr/>
          </p:nvSpPr>
          <p:spPr bwMode="auto">
            <a:xfrm>
              <a:off x="1607417" y="3033713"/>
              <a:ext cx="46038" cy="33338"/>
            </a:xfrm>
            <a:custGeom>
              <a:avLst/>
              <a:gdLst>
                <a:gd name="T0" fmla="*/ 13 w 29"/>
                <a:gd name="T1" fmla="*/ 0 h 21"/>
                <a:gd name="T2" fmla="*/ 17 w 29"/>
                <a:gd name="T3" fmla="*/ 2 h 21"/>
                <a:gd name="T4" fmla="*/ 20 w 29"/>
                <a:gd name="T5" fmla="*/ 2 h 21"/>
                <a:gd name="T6" fmla="*/ 26 w 29"/>
                <a:gd name="T7" fmla="*/ 4 h 21"/>
                <a:gd name="T8" fmla="*/ 27 w 29"/>
                <a:gd name="T9" fmla="*/ 6 h 21"/>
                <a:gd name="T10" fmla="*/ 29 w 29"/>
                <a:gd name="T11" fmla="*/ 7 h 21"/>
                <a:gd name="T12" fmla="*/ 29 w 29"/>
                <a:gd name="T13" fmla="*/ 10 h 21"/>
                <a:gd name="T14" fmla="*/ 27 w 29"/>
                <a:gd name="T15" fmla="*/ 11 h 21"/>
                <a:gd name="T16" fmla="*/ 26 w 29"/>
                <a:gd name="T17" fmla="*/ 11 h 21"/>
                <a:gd name="T18" fmla="*/ 25 w 29"/>
                <a:gd name="T19" fmla="*/ 11 h 21"/>
                <a:gd name="T20" fmla="*/ 22 w 29"/>
                <a:gd name="T21" fmla="*/ 11 h 21"/>
                <a:gd name="T22" fmla="*/ 20 w 29"/>
                <a:gd name="T23" fmla="*/ 10 h 21"/>
                <a:gd name="T24" fmla="*/ 16 w 29"/>
                <a:gd name="T25" fmla="*/ 8 h 21"/>
                <a:gd name="T26" fmla="*/ 13 w 29"/>
                <a:gd name="T27" fmla="*/ 8 h 21"/>
                <a:gd name="T28" fmla="*/ 10 w 29"/>
                <a:gd name="T29" fmla="*/ 8 h 21"/>
                <a:gd name="T30" fmla="*/ 9 w 29"/>
                <a:gd name="T31" fmla="*/ 8 h 21"/>
                <a:gd name="T32" fmla="*/ 8 w 29"/>
                <a:gd name="T33" fmla="*/ 10 h 21"/>
                <a:gd name="T34" fmla="*/ 8 w 29"/>
                <a:gd name="T35" fmla="*/ 10 h 21"/>
                <a:gd name="T36" fmla="*/ 8 w 29"/>
                <a:gd name="T37" fmla="*/ 10 h 21"/>
                <a:gd name="T38" fmla="*/ 10 w 29"/>
                <a:gd name="T39" fmla="*/ 12 h 21"/>
                <a:gd name="T40" fmla="*/ 13 w 29"/>
                <a:gd name="T41" fmla="*/ 12 h 21"/>
                <a:gd name="T42" fmla="*/ 16 w 29"/>
                <a:gd name="T43" fmla="*/ 13 h 21"/>
                <a:gd name="T44" fmla="*/ 18 w 29"/>
                <a:gd name="T45" fmla="*/ 15 h 21"/>
                <a:gd name="T46" fmla="*/ 18 w 29"/>
                <a:gd name="T47" fmla="*/ 16 h 21"/>
                <a:gd name="T48" fmla="*/ 18 w 29"/>
                <a:gd name="T49" fmla="*/ 19 h 21"/>
                <a:gd name="T50" fmla="*/ 17 w 29"/>
                <a:gd name="T51" fmla="*/ 20 h 21"/>
                <a:gd name="T52" fmla="*/ 16 w 29"/>
                <a:gd name="T53" fmla="*/ 21 h 21"/>
                <a:gd name="T54" fmla="*/ 14 w 29"/>
                <a:gd name="T55" fmla="*/ 21 h 21"/>
                <a:gd name="T56" fmla="*/ 13 w 29"/>
                <a:gd name="T57" fmla="*/ 20 h 21"/>
                <a:gd name="T58" fmla="*/ 9 w 29"/>
                <a:gd name="T59" fmla="*/ 19 h 21"/>
                <a:gd name="T60" fmla="*/ 7 w 29"/>
                <a:gd name="T61" fmla="*/ 17 h 21"/>
                <a:gd name="T62" fmla="*/ 4 w 29"/>
                <a:gd name="T63" fmla="*/ 16 h 21"/>
                <a:gd name="T64" fmla="*/ 1 w 29"/>
                <a:gd name="T65" fmla="*/ 15 h 21"/>
                <a:gd name="T66" fmla="*/ 0 w 29"/>
                <a:gd name="T67" fmla="*/ 12 h 21"/>
                <a:gd name="T68" fmla="*/ 0 w 29"/>
                <a:gd name="T69" fmla="*/ 10 h 21"/>
                <a:gd name="T70" fmla="*/ 1 w 29"/>
                <a:gd name="T71" fmla="*/ 7 h 21"/>
                <a:gd name="T72" fmla="*/ 4 w 29"/>
                <a:gd name="T73" fmla="*/ 4 h 21"/>
                <a:gd name="T74" fmla="*/ 7 w 29"/>
                <a:gd name="T75" fmla="*/ 2 h 21"/>
                <a:gd name="T76" fmla="*/ 9 w 29"/>
                <a:gd name="T77" fmla="*/ 2 h 21"/>
                <a:gd name="T78" fmla="*/ 13 w 29"/>
                <a:gd name="T79" fmla="*/ 0 h 21"/>
                <a:gd name="T80" fmla="*/ 13 w 2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21">
                  <a:moveTo>
                    <a:pt x="13" y="0"/>
                  </a:moveTo>
                  <a:lnTo>
                    <a:pt x="17" y="2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784"/>
            <p:cNvSpPr>
              <a:spLocks/>
            </p:cNvSpPr>
            <p:nvPr/>
          </p:nvSpPr>
          <p:spPr bwMode="auto">
            <a:xfrm>
              <a:off x="1612179" y="3078163"/>
              <a:ext cx="42863" cy="31750"/>
            </a:xfrm>
            <a:custGeom>
              <a:avLst/>
              <a:gdLst>
                <a:gd name="T0" fmla="*/ 10 w 27"/>
                <a:gd name="T1" fmla="*/ 0 h 20"/>
                <a:gd name="T2" fmla="*/ 13 w 27"/>
                <a:gd name="T3" fmla="*/ 0 h 20"/>
                <a:gd name="T4" fmla="*/ 17 w 27"/>
                <a:gd name="T5" fmla="*/ 1 h 20"/>
                <a:gd name="T6" fmla="*/ 21 w 27"/>
                <a:gd name="T7" fmla="*/ 3 h 20"/>
                <a:gd name="T8" fmla="*/ 24 w 27"/>
                <a:gd name="T9" fmla="*/ 3 h 20"/>
                <a:gd name="T10" fmla="*/ 27 w 27"/>
                <a:gd name="T11" fmla="*/ 4 h 20"/>
                <a:gd name="T12" fmla="*/ 27 w 27"/>
                <a:gd name="T13" fmla="*/ 5 h 20"/>
                <a:gd name="T14" fmla="*/ 27 w 27"/>
                <a:gd name="T15" fmla="*/ 8 h 20"/>
                <a:gd name="T16" fmla="*/ 26 w 27"/>
                <a:gd name="T17" fmla="*/ 9 h 20"/>
                <a:gd name="T18" fmla="*/ 24 w 27"/>
                <a:gd name="T19" fmla="*/ 10 h 20"/>
                <a:gd name="T20" fmla="*/ 23 w 27"/>
                <a:gd name="T21" fmla="*/ 10 h 20"/>
                <a:gd name="T22" fmla="*/ 17 w 27"/>
                <a:gd name="T23" fmla="*/ 8 h 20"/>
                <a:gd name="T24" fmla="*/ 14 w 27"/>
                <a:gd name="T25" fmla="*/ 8 h 20"/>
                <a:gd name="T26" fmla="*/ 11 w 27"/>
                <a:gd name="T27" fmla="*/ 6 h 20"/>
                <a:gd name="T28" fmla="*/ 10 w 27"/>
                <a:gd name="T29" fmla="*/ 6 h 20"/>
                <a:gd name="T30" fmla="*/ 9 w 27"/>
                <a:gd name="T31" fmla="*/ 8 h 20"/>
                <a:gd name="T32" fmla="*/ 7 w 27"/>
                <a:gd name="T33" fmla="*/ 8 h 20"/>
                <a:gd name="T34" fmla="*/ 7 w 27"/>
                <a:gd name="T35" fmla="*/ 8 h 20"/>
                <a:gd name="T36" fmla="*/ 7 w 27"/>
                <a:gd name="T37" fmla="*/ 9 h 20"/>
                <a:gd name="T38" fmla="*/ 7 w 27"/>
                <a:gd name="T39" fmla="*/ 9 h 20"/>
                <a:gd name="T40" fmla="*/ 7 w 27"/>
                <a:gd name="T41" fmla="*/ 10 h 20"/>
                <a:gd name="T42" fmla="*/ 10 w 27"/>
                <a:gd name="T43" fmla="*/ 12 h 20"/>
                <a:gd name="T44" fmla="*/ 13 w 27"/>
                <a:gd name="T45" fmla="*/ 13 h 20"/>
                <a:gd name="T46" fmla="*/ 14 w 27"/>
                <a:gd name="T47" fmla="*/ 13 h 20"/>
                <a:gd name="T48" fmla="*/ 15 w 27"/>
                <a:gd name="T49" fmla="*/ 16 h 20"/>
                <a:gd name="T50" fmla="*/ 14 w 27"/>
                <a:gd name="T51" fmla="*/ 17 h 20"/>
                <a:gd name="T52" fmla="*/ 14 w 27"/>
                <a:gd name="T53" fmla="*/ 18 h 20"/>
                <a:gd name="T54" fmla="*/ 13 w 27"/>
                <a:gd name="T55" fmla="*/ 20 h 20"/>
                <a:gd name="T56" fmla="*/ 10 w 27"/>
                <a:gd name="T57" fmla="*/ 20 h 20"/>
                <a:gd name="T58" fmla="*/ 10 w 27"/>
                <a:gd name="T59" fmla="*/ 18 h 20"/>
                <a:gd name="T60" fmla="*/ 6 w 27"/>
                <a:gd name="T61" fmla="*/ 17 h 20"/>
                <a:gd name="T62" fmla="*/ 4 w 27"/>
                <a:gd name="T63" fmla="*/ 16 h 20"/>
                <a:gd name="T64" fmla="*/ 2 w 27"/>
                <a:gd name="T65" fmla="*/ 13 h 20"/>
                <a:gd name="T66" fmla="*/ 0 w 27"/>
                <a:gd name="T67" fmla="*/ 10 h 20"/>
                <a:gd name="T68" fmla="*/ 0 w 27"/>
                <a:gd name="T69" fmla="*/ 8 h 20"/>
                <a:gd name="T70" fmla="*/ 1 w 27"/>
                <a:gd name="T71" fmla="*/ 4 h 20"/>
                <a:gd name="T72" fmla="*/ 4 w 27"/>
                <a:gd name="T73" fmla="*/ 3 h 20"/>
                <a:gd name="T74" fmla="*/ 6 w 27"/>
                <a:gd name="T75" fmla="*/ 0 h 20"/>
                <a:gd name="T76" fmla="*/ 10 w 27"/>
                <a:gd name="T7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20">
                  <a:moveTo>
                    <a:pt x="10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85"/>
            <p:cNvSpPr>
              <a:spLocks/>
            </p:cNvSpPr>
            <p:nvPr/>
          </p:nvSpPr>
          <p:spPr bwMode="auto">
            <a:xfrm>
              <a:off x="1612179" y="3117850"/>
              <a:ext cx="41275" cy="33338"/>
            </a:xfrm>
            <a:custGeom>
              <a:avLst/>
              <a:gdLst>
                <a:gd name="T0" fmla="*/ 13 w 26"/>
                <a:gd name="T1" fmla="*/ 0 h 21"/>
                <a:gd name="T2" fmla="*/ 17 w 26"/>
                <a:gd name="T3" fmla="*/ 1 h 21"/>
                <a:gd name="T4" fmla="*/ 21 w 26"/>
                <a:gd name="T5" fmla="*/ 2 h 21"/>
                <a:gd name="T6" fmla="*/ 24 w 26"/>
                <a:gd name="T7" fmla="*/ 4 h 21"/>
                <a:gd name="T8" fmla="*/ 26 w 26"/>
                <a:gd name="T9" fmla="*/ 6 h 21"/>
                <a:gd name="T10" fmla="*/ 26 w 26"/>
                <a:gd name="T11" fmla="*/ 9 h 21"/>
                <a:gd name="T12" fmla="*/ 24 w 26"/>
                <a:gd name="T13" fmla="*/ 10 h 21"/>
                <a:gd name="T14" fmla="*/ 23 w 26"/>
                <a:gd name="T15" fmla="*/ 12 h 21"/>
                <a:gd name="T16" fmla="*/ 21 w 26"/>
                <a:gd name="T17" fmla="*/ 10 h 21"/>
                <a:gd name="T18" fmla="*/ 19 w 26"/>
                <a:gd name="T19" fmla="*/ 9 h 21"/>
                <a:gd name="T20" fmla="*/ 17 w 26"/>
                <a:gd name="T21" fmla="*/ 8 h 21"/>
                <a:gd name="T22" fmla="*/ 13 w 26"/>
                <a:gd name="T23" fmla="*/ 6 h 21"/>
                <a:gd name="T24" fmla="*/ 10 w 26"/>
                <a:gd name="T25" fmla="*/ 8 h 21"/>
                <a:gd name="T26" fmla="*/ 9 w 26"/>
                <a:gd name="T27" fmla="*/ 8 h 21"/>
                <a:gd name="T28" fmla="*/ 7 w 26"/>
                <a:gd name="T29" fmla="*/ 9 h 21"/>
                <a:gd name="T30" fmla="*/ 6 w 26"/>
                <a:gd name="T31" fmla="*/ 10 h 21"/>
                <a:gd name="T32" fmla="*/ 7 w 26"/>
                <a:gd name="T33" fmla="*/ 12 h 21"/>
                <a:gd name="T34" fmla="*/ 9 w 26"/>
                <a:gd name="T35" fmla="*/ 13 h 21"/>
                <a:gd name="T36" fmla="*/ 13 w 26"/>
                <a:gd name="T37" fmla="*/ 14 h 21"/>
                <a:gd name="T38" fmla="*/ 15 w 26"/>
                <a:gd name="T39" fmla="*/ 15 h 21"/>
                <a:gd name="T40" fmla="*/ 15 w 26"/>
                <a:gd name="T41" fmla="*/ 17 h 21"/>
                <a:gd name="T42" fmla="*/ 15 w 26"/>
                <a:gd name="T43" fmla="*/ 18 h 21"/>
                <a:gd name="T44" fmla="*/ 14 w 26"/>
                <a:gd name="T45" fmla="*/ 19 h 21"/>
                <a:gd name="T46" fmla="*/ 13 w 26"/>
                <a:gd name="T47" fmla="*/ 21 h 21"/>
                <a:gd name="T48" fmla="*/ 11 w 26"/>
                <a:gd name="T49" fmla="*/ 21 h 21"/>
                <a:gd name="T50" fmla="*/ 10 w 26"/>
                <a:gd name="T51" fmla="*/ 21 h 21"/>
                <a:gd name="T52" fmla="*/ 6 w 26"/>
                <a:gd name="T53" fmla="*/ 19 h 21"/>
                <a:gd name="T54" fmla="*/ 4 w 26"/>
                <a:gd name="T55" fmla="*/ 17 h 21"/>
                <a:gd name="T56" fmla="*/ 2 w 26"/>
                <a:gd name="T57" fmla="*/ 14 h 21"/>
                <a:gd name="T58" fmla="*/ 0 w 26"/>
                <a:gd name="T59" fmla="*/ 12 h 21"/>
                <a:gd name="T60" fmla="*/ 0 w 26"/>
                <a:gd name="T61" fmla="*/ 9 h 21"/>
                <a:gd name="T62" fmla="*/ 0 w 26"/>
                <a:gd name="T63" fmla="*/ 6 h 21"/>
                <a:gd name="T64" fmla="*/ 2 w 26"/>
                <a:gd name="T65" fmla="*/ 4 h 21"/>
                <a:gd name="T66" fmla="*/ 5 w 26"/>
                <a:gd name="T67" fmla="*/ 1 h 21"/>
                <a:gd name="T68" fmla="*/ 10 w 26"/>
                <a:gd name="T69" fmla="*/ 0 h 21"/>
                <a:gd name="T70" fmla="*/ 13 w 26"/>
                <a:gd name="T7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21">
                  <a:moveTo>
                    <a:pt x="13" y="0"/>
                  </a:moveTo>
                  <a:lnTo>
                    <a:pt x="17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786"/>
            <p:cNvSpPr>
              <a:spLocks/>
            </p:cNvSpPr>
            <p:nvPr/>
          </p:nvSpPr>
          <p:spPr bwMode="auto">
            <a:xfrm>
              <a:off x="1977304" y="2510669"/>
              <a:ext cx="17463" cy="17463"/>
            </a:xfrm>
            <a:custGeom>
              <a:avLst/>
              <a:gdLst>
                <a:gd name="T0" fmla="*/ 7 w 11"/>
                <a:gd name="T1" fmla="*/ 0 h 11"/>
                <a:gd name="T2" fmla="*/ 9 w 11"/>
                <a:gd name="T3" fmla="*/ 1 h 11"/>
                <a:gd name="T4" fmla="*/ 11 w 11"/>
                <a:gd name="T5" fmla="*/ 2 h 11"/>
                <a:gd name="T6" fmla="*/ 11 w 11"/>
                <a:gd name="T7" fmla="*/ 5 h 11"/>
                <a:gd name="T8" fmla="*/ 11 w 11"/>
                <a:gd name="T9" fmla="*/ 7 h 11"/>
                <a:gd name="T10" fmla="*/ 10 w 11"/>
                <a:gd name="T11" fmla="*/ 10 h 11"/>
                <a:gd name="T12" fmla="*/ 0 w 11"/>
                <a:gd name="T13" fmla="*/ 11 h 11"/>
                <a:gd name="T14" fmla="*/ 0 w 11"/>
                <a:gd name="T15" fmla="*/ 10 h 11"/>
                <a:gd name="T16" fmla="*/ 0 w 11"/>
                <a:gd name="T17" fmla="*/ 7 h 11"/>
                <a:gd name="T18" fmla="*/ 1 w 11"/>
                <a:gd name="T19" fmla="*/ 6 h 11"/>
                <a:gd name="T20" fmla="*/ 4 w 11"/>
                <a:gd name="T21" fmla="*/ 3 h 11"/>
                <a:gd name="T22" fmla="*/ 5 w 11"/>
                <a:gd name="T23" fmla="*/ 1 h 11"/>
                <a:gd name="T24" fmla="*/ 7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lnTo>
                    <a:pt x="9" y="1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787"/>
            <p:cNvSpPr>
              <a:spLocks noEditPoints="1"/>
            </p:cNvSpPr>
            <p:nvPr/>
          </p:nvSpPr>
          <p:spPr bwMode="auto">
            <a:xfrm>
              <a:off x="1793154" y="2505906"/>
              <a:ext cx="320675" cy="106363"/>
            </a:xfrm>
            <a:custGeom>
              <a:avLst/>
              <a:gdLst>
                <a:gd name="T0" fmla="*/ 19 w 202"/>
                <a:gd name="T1" fmla="*/ 60 h 67"/>
                <a:gd name="T2" fmla="*/ 20 w 202"/>
                <a:gd name="T3" fmla="*/ 54 h 67"/>
                <a:gd name="T4" fmla="*/ 76 w 202"/>
                <a:gd name="T5" fmla="*/ 42 h 67"/>
                <a:gd name="T6" fmla="*/ 78 w 202"/>
                <a:gd name="T7" fmla="*/ 51 h 67"/>
                <a:gd name="T8" fmla="*/ 84 w 202"/>
                <a:gd name="T9" fmla="*/ 48 h 67"/>
                <a:gd name="T10" fmla="*/ 91 w 202"/>
                <a:gd name="T11" fmla="*/ 42 h 67"/>
                <a:gd name="T12" fmla="*/ 91 w 202"/>
                <a:gd name="T13" fmla="*/ 34 h 67"/>
                <a:gd name="T14" fmla="*/ 150 w 202"/>
                <a:gd name="T15" fmla="*/ 30 h 67"/>
                <a:gd name="T16" fmla="*/ 146 w 202"/>
                <a:gd name="T17" fmla="*/ 40 h 67"/>
                <a:gd name="T18" fmla="*/ 50 w 202"/>
                <a:gd name="T19" fmla="*/ 0 h 67"/>
                <a:gd name="T20" fmla="*/ 57 w 202"/>
                <a:gd name="T21" fmla="*/ 26 h 67"/>
                <a:gd name="T22" fmla="*/ 50 w 202"/>
                <a:gd name="T23" fmla="*/ 46 h 67"/>
                <a:gd name="T24" fmla="*/ 50 w 202"/>
                <a:gd name="T25" fmla="*/ 55 h 67"/>
                <a:gd name="T26" fmla="*/ 66 w 202"/>
                <a:gd name="T27" fmla="*/ 46 h 67"/>
                <a:gd name="T28" fmla="*/ 78 w 202"/>
                <a:gd name="T29" fmla="*/ 30 h 67"/>
                <a:gd name="T30" fmla="*/ 87 w 202"/>
                <a:gd name="T31" fmla="*/ 22 h 67"/>
                <a:gd name="T32" fmla="*/ 97 w 202"/>
                <a:gd name="T33" fmla="*/ 22 h 67"/>
                <a:gd name="T34" fmla="*/ 109 w 202"/>
                <a:gd name="T35" fmla="*/ 22 h 67"/>
                <a:gd name="T36" fmla="*/ 116 w 202"/>
                <a:gd name="T37" fmla="*/ 31 h 67"/>
                <a:gd name="T38" fmla="*/ 126 w 202"/>
                <a:gd name="T39" fmla="*/ 52 h 67"/>
                <a:gd name="T40" fmla="*/ 140 w 202"/>
                <a:gd name="T41" fmla="*/ 38 h 67"/>
                <a:gd name="T42" fmla="*/ 146 w 202"/>
                <a:gd name="T43" fmla="*/ 25 h 67"/>
                <a:gd name="T44" fmla="*/ 157 w 202"/>
                <a:gd name="T45" fmla="*/ 23 h 67"/>
                <a:gd name="T46" fmla="*/ 154 w 202"/>
                <a:gd name="T47" fmla="*/ 37 h 67"/>
                <a:gd name="T48" fmla="*/ 151 w 202"/>
                <a:gd name="T49" fmla="*/ 47 h 67"/>
                <a:gd name="T50" fmla="*/ 167 w 202"/>
                <a:gd name="T51" fmla="*/ 37 h 67"/>
                <a:gd name="T52" fmla="*/ 175 w 202"/>
                <a:gd name="T53" fmla="*/ 25 h 67"/>
                <a:gd name="T54" fmla="*/ 181 w 202"/>
                <a:gd name="T55" fmla="*/ 16 h 67"/>
                <a:gd name="T56" fmla="*/ 189 w 202"/>
                <a:gd name="T57" fmla="*/ 16 h 67"/>
                <a:gd name="T58" fmla="*/ 182 w 202"/>
                <a:gd name="T59" fmla="*/ 29 h 67"/>
                <a:gd name="T60" fmla="*/ 195 w 202"/>
                <a:gd name="T61" fmla="*/ 37 h 67"/>
                <a:gd name="T62" fmla="*/ 197 w 202"/>
                <a:gd name="T63" fmla="*/ 59 h 67"/>
                <a:gd name="T64" fmla="*/ 167 w 202"/>
                <a:gd name="T65" fmla="*/ 55 h 67"/>
                <a:gd name="T66" fmla="*/ 169 w 202"/>
                <a:gd name="T67" fmla="*/ 51 h 67"/>
                <a:gd name="T68" fmla="*/ 189 w 202"/>
                <a:gd name="T69" fmla="*/ 56 h 67"/>
                <a:gd name="T70" fmla="*/ 197 w 202"/>
                <a:gd name="T71" fmla="*/ 50 h 67"/>
                <a:gd name="T72" fmla="*/ 192 w 202"/>
                <a:gd name="T73" fmla="*/ 40 h 67"/>
                <a:gd name="T74" fmla="*/ 173 w 202"/>
                <a:gd name="T75" fmla="*/ 39 h 67"/>
                <a:gd name="T76" fmla="*/ 151 w 202"/>
                <a:gd name="T77" fmla="*/ 52 h 67"/>
                <a:gd name="T78" fmla="*/ 138 w 202"/>
                <a:gd name="T79" fmla="*/ 52 h 67"/>
                <a:gd name="T80" fmla="*/ 110 w 202"/>
                <a:gd name="T81" fmla="*/ 52 h 67"/>
                <a:gd name="T82" fmla="*/ 105 w 202"/>
                <a:gd name="T83" fmla="*/ 30 h 67"/>
                <a:gd name="T84" fmla="*/ 84 w 202"/>
                <a:gd name="T85" fmla="*/ 56 h 67"/>
                <a:gd name="T86" fmla="*/ 70 w 202"/>
                <a:gd name="T87" fmla="*/ 48 h 67"/>
                <a:gd name="T88" fmla="*/ 55 w 202"/>
                <a:gd name="T89" fmla="*/ 60 h 67"/>
                <a:gd name="T90" fmla="*/ 45 w 202"/>
                <a:gd name="T91" fmla="*/ 43 h 67"/>
                <a:gd name="T92" fmla="*/ 53 w 202"/>
                <a:gd name="T93" fmla="*/ 16 h 67"/>
                <a:gd name="T94" fmla="*/ 51 w 202"/>
                <a:gd name="T95" fmla="*/ 6 h 67"/>
                <a:gd name="T96" fmla="*/ 45 w 202"/>
                <a:gd name="T97" fmla="*/ 12 h 67"/>
                <a:gd name="T98" fmla="*/ 28 w 202"/>
                <a:gd name="T99" fmla="*/ 47 h 67"/>
                <a:gd name="T100" fmla="*/ 15 w 202"/>
                <a:gd name="T101" fmla="*/ 67 h 67"/>
                <a:gd name="T102" fmla="*/ 21 w 202"/>
                <a:gd name="T103" fmla="*/ 39 h 67"/>
                <a:gd name="T104" fmla="*/ 24 w 202"/>
                <a:gd name="T105" fmla="*/ 8 h 67"/>
                <a:gd name="T106" fmla="*/ 7 w 202"/>
                <a:gd name="T107" fmla="*/ 26 h 67"/>
                <a:gd name="T108" fmla="*/ 0 w 202"/>
                <a:gd name="T109" fmla="*/ 30 h 67"/>
                <a:gd name="T110" fmla="*/ 8 w 202"/>
                <a:gd name="T111" fmla="*/ 13 h 67"/>
                <a:gd name="T112" fmla="*/ 31 w 202"/>
                <a:gd name="T113" fmla="*/ 8 h 67"/>
                <a:gd name="T114" fmla="*/ 38 w 202"/>
                <a:gd name="T115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67">
                  <a:moveTo>
                    <a:pt x="21" y="51"/>
                  </a:move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0" y="58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1" y="51"/>
                  </a:lnTo>
                  <a:close/>
                  <a:moveTo>
                    <a:pt x="85" y="30"/>
                  </a:moveTo>
                  <a:lnTo>
                    <a:pt x="82" y="37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5" y="48"/>
                  </a:lnTo>
                  <a:lnTo>
                    <a:pt x="76" y="51"/>
                  </a:lnTo>
                  <a:lnTo>
                    <a:pt x="78" y="51"/>
                  </a:lnTo>
                  <a:lnTo>
                    <a:pt x="79" y="51"/>
                  </a:lnTo>
                  <a:lnTo>
                    <a:pt x="80" y="51"/>
                  </a:lnTo>
                  <a:lnTo>
                    <a:pt x="83" y="50"/>
                  </a:lnTo>
                  <a:lnTo>
                    <a:pt x="84" y="48"/>
                  </a:lnTo>
                  <a:lnTo>
                    <a:pt x="87" y="46"/>
                  </a:lnTo>
                  <a:lnTo>
                    <a:pt x="88" y="44"/>
                  </a:lnTo>
                  <a:lnTo>
                    <a:pt x="91" y="43"/>
                  </a:lnTo>
                  <a:lnTo>
                    <a:pt x="91" y="42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30"/>
                  </a:lnTo>
                  <a:close/>
                  <a:moveTo>
                    <a:pt x="150" y="30"/>
                  </a:moveTo>
                  <a:lnTo>
                    <a:pt x="148" y="31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7" y="39"/>
                  </a:lnTo>
                  <a:lnTo>
                    <a:pt x="151" y="30"/>
                  </a:lnTo>
                  <a:lnTo>
                    <a:pt x="150" y="30"/>
                  </a:lnTo>
                  <a:close/>
                  <a:moveTo>
                    <a:pt x="50" y="0"/>
                  </a:moveTo>
                  <a:lnTo>
                    <a:pt x="55" y="0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57" y="26"/>
                  </a:lnTo>
                  <a:lnTo>
                    <a:pt x="54" y="35"/>
                  </a:lnTo>
                  <a:lnTo>
                    <a:pt x="51" y="42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0" y="51"/>
                  </a:lnTo>
                  <a:lnTo>
                    <a:pt x="50" y="54"/>
                  </a:lnTo>
                  <a:lnTo>
                    <a:pt x="50" y="55"/>
                  </a:lnTo>
                  <a:lnTo>
                    <a:pt x="51" y="55"/>
                  </a:lnTo>
                  <a:lnTo>
                    <a:pt x="54" y="55"/>
                  </a:lnTo>
                  <a:lnTo>
                    <a:pt x="59" y="51"/>
                  </a:lnTo>
                  <a:lnTo>
                    <a:pt x="66" y="46"/>
                  </a:lnTo>
                  <a:lnTo>
                    <a:pt x="68" y="43"/>
                  </a:lnTo>
                  <a:lnTo>
                    <a:pt x="72" y="39"/>
                  </a:lnTo>
                  <a:lnTo>
                    <a:pt x="75" y="34"/>
                  </a:lnTo>
                  <a:lnTo>
                    <a:pt x="78" y="30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7" y="22"/>
                  </a:lnTo>
                  <a:lnTo>
                    <a:pt x="88" y="21"/>
                  </a:lnTo>
                  <a:lnTo>
                    <a:pt x="91" y="21"/>
                  </a:lnTo>
                  <a:lnTo>
                    <a:pt x="95" y="21"/>
                  </a:lnTo>
                  <a:lnTo>
                    <a:pt x="97" y="22"/>
                  </a:lnTo>
                  <a:lnTo>
                    <a:pt x="99" y="23"/>
                  </a:lnTo>
                  <a:lnTo>
                    <a:pt x="100" y="26"/>
                  </a:lnTo>
                  <a:lnTo>
                    <a:pt x="106" y="23"/>
                  </a:lnTo>
                  <a:lnTo>
                    <a:pt x="109" y="22"/>
                  </a:lnTo>
                  <a:lnTo>
                    <a:pt x="112" y="20"/>
                  </a:lnTo>
                  <a:lnTo>
                    <a:pt x="121" y="18"/>
                  </a:lnTo>
                  <a:lnTo>
                    <a:pt x="118" y="21"/>
                  </a:lnTo>
                  <a:lnTo>
                    <a:pt x="116" y="31"/>
                  </a:lnTo>
                  <a:lnTo>
                    <a:pt x="114" y="40"/>
                  </a:lnTo>
                  <a:lnTo>
                    <a:pt x="116" y="48"/>
                  </a:lnTo>
                  <a:lnTo>
                    <a:pt x="120" y="52"/>
                  </a:lnTo>
                  <a:lnTo>
                    <a:pt x="126" y="52"/>
                  </a:lnTo>
                  <a:lnTo>
                    <a:pt x="134" y="50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40" y="38"/>
                  </a:lnTo>
                  <a:lnTo>
                    <a:pt x="142" y="35"/>
                  </a:lnTo>
                  <a:lnTo>
                    <a:pt x="143" y="31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2"/>
                  </a:lnTo>
                  <a:lnTo>
                    <a:pt x="152" y="22"/>
                  </a:lnTo>
                  <a:lnTo>
                    <a:pt x="155" y="22"/>
                  </a:lnTo>
                  <a:lnTo>
                    <a:pt x="157" y="23"/>
                  </a:lnTo>
                  <a:lnTo>
                    <a:pt x="157" y="26"/>
                  </a:lnTo>
                  <a:lnTo>
                    <a:pt x="157" y="29"/>
                  </a:lnTo>
                  <a:lnTo>
                    <a:pt x="157" y="31"/>
                  </a:lnTo>
                  <a:lnTo>
                    <a:pt x="154" y="37"/>
                  </a:lnTo>
                  <a:lnTo>
                    <a:pt x="151" y="42"/>
                  </a:lnTo>
                  <a:lnTo>
                    <a:pt x="147" y="46"/>
                  </a:lnTo>
                  <a:lnTo>
                    <a:pt x="148" y="47"/>
                  </a:lnTo>
                  <a:lnTo>
                    <a:pt x="151" y="47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60" y="42"/>
                  </a:lnTo>
                  <a:lnTo>
                    <a:pt x="167" y="37"/>
                  </a:lnTo>
                  <a:lnTo>
                    <a:pt x="173" y="31"/>
                  </a:lnTo>
                  <a:lnTo>
                    <a:pt x="176" y="29"/>
                  </a:lnTo>
                  <a:lnTo>
                    <a:pt x="175" y="27"/>
                  </a:lnTo>
                  <a:lnTo>
                    <a:pt x="175" y="25"/>
                  </a:lnTo>
                  <a:lnTo>
                    <a:pt x="175" y="22"/>
                  </a:lnTo>
                  <a:lnTo>
                    <a:pt x="176" y="20"/>
                  </a:lnTo>
                  <a:lnTo>
                    <a:pt x="178" y="18"/>
                  </a:lnTo>
                  <a:lnTo>
                    <a:pt x="181" y="16"/>
                  </a:lnTo>
                  <a:lnTo>
                    <a:pt x="182" y="16"/>
                  </a:lnTo>
                  <a:lnTo>
                    <a:pt x="185" y="14"/>
                  </a:lnTo>
                  <a:lnTo>
                    <a:pt x="188" y="14"/>
                  </a:lnTo>
                  <a:lnTo>
                    <a:pt x="189" y="16"/>
                  </a:lnTo>
                  <a:lnTo>
                    <a:pt x="189" y="17"/>
                  </a:lnTo>
                  <a:lnTo>
                    <a:pt x="189" y="20"/>
                  </a:lnTo>
                  <a:lnTo>
                    <a:pt x="186" y="25"/>
                  </a:lnTo>
                  <a:lnTo>
                    <a:pt x="182" y="29"/>
                  </a:lnTo>
                  <a:lnTo>
                    <a:pt x="185" y="31"/>
                  </a:lnTo>
                  <a:lnTo>
                    <a:pt x="189" y="34"/>
                  </a:lnTo>
                  <a:lnTo>
                    <a:pt x="193" y="35"/>
                  </a:lnTo>
                  <a:lnTo>
                    <a:pt x="195" y="37"/>
                  </a:lnTo>
                  <a:lnTo>
                    <a:pt x="201" y="42"/>
                  </a:lnTo>
                  <a:lnTo>
                    <a:pt x="202" y="48"/>
                  </a:lnTo>
                  <a:lnTo>
                    <a:pt x="201" y="55"/>
                  </a:lnTo>
                  <a:lnTo>
                    <a:pt x="197" y="59"/>
                  </a:lnTo>
                  <a:lnTo>
                    <a:pt x="188" y="61"/>
                  </a:lnTo>
                  <a:lnTo>
                    <a:pt x="177" y="59"/>
                  </a:lnTo>
                  <a:lnTo>
                    <a:pt x="168" y="56"/>
                  </a:lnTo>
                  <a:lnTo>
                    <a:pt x="167" y="55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6" y="54"/>
                  </a:lnTo>
                  <a:lnTo>
                    <a:pt x="182" y="55"/>
                  </a:lnTo>
                  <a:lnTo>
                    <a:pt x="185" y="56"/>
                  </a:lnTo>
                  <a:lnTo>
                    <a:pt x="189" y="56"/>
                  </a:lnTo>
                  <a:lnTo>
                    <a:pt x="192" y="56"/>
                  </a:lnTo>
                  <a:lnTo>
                    <a:pt x="194" y="55"/>
                  </a:lnTo>
                  <a:lnTo>
                    <a:pt x="195" y="52"/>
                  </a:lnTo>
                  <a:lnTo>
                    <a:pt x="197" y="50"/>
                  </a:lnTo>
                  <a:lnTo>
                    <a:pt x="197" y="47"/>
                  </a:lnTo>
                  <a:lnTo>
                    <a:pt x="195" y="44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86" y="3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3" y="39"/>
                  </a:lnTo>
                  <a:lnTo>
                    <a:pt x="165" y="44"/>
                  </a:lnTo>
                  <a:lnTo>
                    <a:pt x="159" y="48"/>
                  </a:lnTo>
                  <a:lnTo>
                    <a:pt x="155" y="51"/>
                  </a:lnTo>
                  <a:lnTo>
                    <a:pt x="151" y="52"/>
                  </a:lnTo>
                  <a:lnTo>
                    <a:pt x="147" y="52"/>
                  </a:lnTo>
                  <a:lnTo>
                    <a:pt x="144" y="51"/>
                  </a:lnTo>
                  <a:lnTo>
                    <a:pt x="142" y="50"/>
                  </a:lnTo>
                  <a:lnTo>
                    <a:pt x="138" y="52"/>
                  </a:lnTo>
                  <a:lnTo>
                    <a:pt x="131" y="56"/>
                  </a:lnTo>
                  <a:lnTo>
                    <a:pt x="123" y="59"/>
                  </a:lnTo>
                  <a:lnTo>
                    <a:pt x="116" y="58"/>
                  </a:lnTo>
                  <a:lnTo>
                    <a:pt x="110" y="52"/>
                  </a:lnTo>
                  <a:lnTo>
                    <a:pt x="109" y="44"/>
                  </a:lnTo>
                  <a:lnTo>
                    <a:pt x="109" y="35"/>
                  </a:lnTo>
                  <a:lnTo>
                    <a:pt x="112" y="26"/>
                  </a:lnTo>
                  <a:lnTo>
                    <a:pt x="105" y="30"/>
                  </a:lnTo>
                  <a:lnTo>
                    <a:pt x="100" y="33"/>
                  </a:lnTo>
                  <a:lnTo>
                    <a:pt x="97" y="42"/>
                  </a:lnTo>
                  <a:lnTo>
                    <a:pt x="91" y="51"/>
                  </a:lnTo>
                  <a:lnTo>
                    <a:pt x="84" y="56"/>
                  </a:lnTo>
                  <a:lnTo>
                    <a:pt x="75" y="56"/>
                  </a:lnTo>
                  <a:lnTo>
                    <a:pt x="72" y="55"/>
                  </a:lnTo>
                  <a:lnTo>
                    <a:pt x="71" y="52"/>
                  </a:lnTo>
                  <a:lnTo>
                    <a:pt x="70" y="48"/>
                  </a:lnTo>
                  <a:lnTo>
                    <a:pt x="67" y="52"/>
                  </a:lnTo>
                  <a:lnTo>
                    <a:pt x="63" y="55"/>
                  </a:lnTo>
                  <a:lnTo>
                    <a:pt x="59" y="58"/>
                  </a:lnTo>
                  <a:lnTo>
                    <a:pt x="55" y="60"/>
                  </a:lnTo>
                  <a:lnTo>
                    <a:pt x="51" y="61"/>
                  </a:lnTo>
                  <a:lnTo>
                    <a:pt x="46" y="58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8" y="34"/>
                  </a:lnTo>
                  <a:lnTo>
                    <a:pt x="50" y="26"/>
                  </a:lnTo>
                  <a:lnTo>
                    <a:pt x="51" y="21"/>
                  </a:lnTo>
                  <a:lnTo>
                    <a:pt x="53" y="16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6" y="10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34" y="27"/>
                  </a:lnTo>
                  <a:lnTo>
                    <a:pt x="29" y="35"/>
                  </a:lnTo>
                  <a:lnTo>
                    <a:pt x="28" y="47"/>
                  </a:lnTo>
                  <a:lnTo>
                    <a:pt x="25" y="58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2" y="63"/>
                  </a:lnTo>
                  <a:lnTo>
                    <a:pt x="13" y="55"/>
                  </a:lnTo>
                  <a:lnTo>
                    <a:pt x="17" y="47"/>
                  </a:lnTo>
                  <a:lnTo>
                    <a:pt x="21" y="39"/>
                  </a:lnTo>
                  <a:lnTo>
                    <a:pt x="25" y="34"/>
                  </a:lnTo>
                  <a:lnTo>
                    <a:pt x="27" y="22"/>
                  </a:lnTo>
                  <a:lnTo>
                    <a:pt x="27" y="10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5" y="14"/>
                  </a:lnTo>
                  <a:lnTo>
                    <a:pt x="11" y="21"/>
                  </a:lnTo>
                  <a:lnTo>
                    <a:pt x="7" y="26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6"/>
                  </a:lnTo>
                  <a:lnTo>
                    <a:pt x="32" y="21"/>
                  </a:lnTo>
                  <a:lnTo>
                    <a:pt x="38" y="12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788"/>
            <p:cNvSpPr>
              <a:spLocks/>
            </p:cNvSpPr>
            <p:nvPr/>
          </p:nvSpPr>
          <p:spPr bwMode="auto">
            <a:xfrm>
              <a:off x="1951904" y="2521781"/>
              <a:ext cx="74613" cy="17463"/>
            </a:xfrm>
            <a:custGeom>
              <a:avLst/>
              <a:gdLst>
                <a:gd name="T0" fmla="*/ 43 w 47"/>
                <a:gd name="T1" fmla="*/ 0 h 11"/>
                <a:gd name="T2" fmla="*/ 44 w 47"/>
                <a:gd name="T3" fmla="*/ 0 h 11"/>
                <a:gd name="T4" fmla="*/ 46 w 47"/>
                <a:gd name="T5" fmla="*/ 2 h 11"/>
                <a:gd name="T6" fmla="*/ 47 w 47"/>
                <a:gd name="T7" fmla="*/ 3 h 11"/>
                <a:gd name="T8" fmla="*/ 46 w 47"/>
                <a:gd name="T9" fmla="*/ 4 h 11"/>
                <a:gd name="T10" fmla="*/ 44 w 47"/>
                <a:gd name="T11" fmla="*/ 6 h 11"/>
                <a:gd name="T12" fmla="*/ 21 w 47"/>
                <a:gd name="T13" fmla="*/ 8 h 11"/>
                <a:gd name="T14" fmla="*/ 12 w 47"/>
                <a:gd name="T15" fmla="*/ 10 h 11"/>
                <a:gd name="T16" fmla="*/ 4 w 47"/>
                <a:gd name="T17" fmla="*/ 11 h 11"/>
                <a:gd name="T18" fmla="*/ 1 w 47"/>
                <a:gd name="T19" fmla="*/ 11 h 11"/>
                <a:gd name="T20" fmla="*/ 1 w 47"/>
                <a:gd name="T21" fmla="*/ 10 h 11"/>
                <a:gd name="T22" fmla="*/ 0 w 47"/>
                <a:gd name="T23" fmla="*/ 8 h 11"/>
                <a:gd name="T24" fmla="*/ 1 w 47"/>
                <a:gd name="T25" fmla="*/ 7 h 11"/>
                <a:gd name="T26" fmla="*/ 3 w 47"/>
                <a:gd name="T27" fmla="*/ 6 h 11"/>
                <a:gd name="T28" fmla="*/ 16 w 47"/>
                <a:gd name="T29" fmla="*/ 4 h 11"/>
                <a:gd name="T30" fmla="*/ 26 w 47"/>
                <a:gd name="T31" fmla="*/ 3 h 11"/>
                <a:gd name="T32" fmla="*/ 35 w 47"/>
                <a:gd name="T33" fmla="*/ 2 h 11"/>
                <a:gd name="T34" fmla="*/ 43 w 47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">
                  <a:moveTo>
                    <a:pt x="43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21" y="8"/>
                  </a:lnTo>
                  <a:lnTo>
                    <a:pt x="12" y="10"/>
                  </a:lnTo>
                  <a:lnTo>
                    <a:pt x="4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6"/>
                  </a:lnTo>
                  <a:lnTo>
                    <a:pt x="16" y="4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1" name="Freeform 41"/>
          <p:cNvSpPr>
            <a:spLocks noEditPoints="1"/>
          </p:cNvSpPr>
          <p:nvPr/>
        </p:nvSpPr>
        <p:spPr bwMode="auto">
          <a:xfrm rot="2327356">
            <a:off x="10095830" y="1347930"/>
            <a:ext cx="638036" cy="1211496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" name="Freeform 41"/>
          <p:cNvSpPr>
            <a:spLocks noEditPoints="1"/>
          </p:cNvSpPr>
          <p:nvPr/>
        </p:nvSpPr>
        <p:spPr bwMode="auto">
          <a:xfrm rot="17044276">
            <a:off x="10723965" y="2019936"/>
            <a:ext cx="638036" cy="1211496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" name="Freeform 42"/>
          <p:cNvSpPr>
            <a:spLocks noEditPoints="1"/>
          </p:cNvSpPr>
          <p:nvPr/>
        </p:nvSpPr>
        <p:spPr bwMode="auto">
          <a:xfrm rot="5101652">
            <a:off x="8133127" y="-220179"/>
            <a:ext cx="678572" cy="1399615"/>
          </a:xfrm>
          <a:custGeom>
            <a:avLst/>
            <a:gdLst>
              <a:gd name="T0" fmla="*/ 82 w 292"/>
              <a:gd name="T1" fmla="*/ 55 h 826"/>
              <a:gd name="T2" fmla="*/ 26 w 292"/>
              <a:gd name="T3" fmla="*/ 265 h 826"/>
              <a:gd name="T4" fmla="*/ 37 w 292"/>
              <a:gd name="T5" fmla="*/ 686 h 826"/>
              <a:gd name="T6" fmla="*/ 74 w 292"/>
              <a:gd name="T7" fmla="*/ 784 h 826"/>
              <a:gd name="T8" fmla="*/ 166 w 292"/>
              <a:gd name="T9" fmla="*/ 794 h 826"/>
              <a:gd name="T10" fmla="*/ 214 w 292"/>
              <a:gd name="T11" fmla="*/ 685 h 826"/>
              <a:gd name="T12" fmla="*/ 212 w 292"/>
              <a:gd name="T13" fmla="*/ 468 h 826"/>
              <a:gd name="T14" fmla="*/ 169 w 292"/>
              <a:gd name="T15" fmla="*/ 234 h 826"/>
              <a:gd name="T16" fmla="*/ 137 w 292"/>
              <a:gd name="T17" fmla="*/ 210 h 826"/>
              <a:gd name="T18" fmla="*/ 79 w 292"/>
              <a:gd name="T19" fmla="*/ 300 h 826"/>
              <a:gd name="T20" fmla="*/ 85 w 292"/>
              <a:gd name="T21" fmla="*/ 457 h 826"/>
              <a:gd name="T22" fmla="*/ 90 w 292"/>
              <a:gd name="T23" fmla="*/ 313 h 826"/>
              <a:gd name="T24" fmla="*/ 125 w 292"/>
              <a:gd name="T25" fmla="*/ 244 h 826"/>
              <a:gd name="T26" fmla="*/ 159 w 292"/>
              <a:gd name="T27" fmla="*/ 255 h 826"/>
              <a:gd name="T28" fmla="*/ 182 w 292"/>
              <a:gd name="T29" fmla="*/ 337 h 826"/>
              <a:gd name="T30" fmla="*/ 196 w 292"/>
              <a:gd name="T31" fmla="*/ 710 h 826"/>
              <a:gd name="T32" fmla="*/ 143 w 292"/>
              <a:gd name="T33" fmla="*/ 787 h 826"/>
              <a:gd name="T34" fmla="*/ 74 w 292"/>
              <a:gd name="T35" fmla="*/ 742 h 826"/>
              <a:gd name="T36" fmla="*/ 31 w 292"/>
              <a:gd name="T37" fmla="*/ 375 h 826"/>
              <a:gd name="T38" fmla="*/ 85 w 292"/>
              <a:gd name="T39" fmla="*/ 90 h 826"/>
              <a:gd name="T40" fmla="*/ 138 w 292"/>
              <a:gd name="T41" fmla="*/ 39 h 826"/>
              <a:gd name="T42" fmla="*/ 215 w 292"/>
              <a:gd name="T43" fmla="*/ 104 h 826"/>
              <a:gd name="T44" fmla="*/ 236 w 292"/>
              <a:gd name="T45" fmla="*/ 215 h 826"/>
              <a:gd name="T46" fmla="*/ 257 w 292"/>
              <a:gd name="T47" fmla="*/ 507 h 826"/>
              <a:gd name="T48" fmla="*/ 275 w 292"/>
              <a:gd name="T49" fmla="*/ 500 h 826"/>
              <a:gd name="T50" fmla="*/ 249 w 292"/>
              <a:gd name="T51" fmla="*/ 156 h 826"/>
              <a:gd name="T52" fmla="*/ 202 w 292"/>
              <a:gd name="T53" fmla="*/ 42 h 826"/>
              <a:gd name="T54" fmla="*/ 177 w 292"/>
              <a:gd name="T55" fmla="*/ 5 h 826"/>
              <a:gd name="T56" fmla="*/ 257 w 292"/>
              <a:gd name="T57" fmla="*/ 124 h 826"/>
              <a:gd name="T58" fmla="*/ 292 w 292"/>
              <a:gd name="T59" fmla="*/ 505 h 826"/>
              <a:gd name="T60" fmla="*/ 268 w 292"/>
              <a:gd name="T61" fmla="*/ 523 h 826"/>
              <a:gd name="T62" fmla="*/ 243 w 292"/>
              <a:gd name="T63" fmla="*/ 512 h 826"/>
              <a:gd name="T64" fmla="*/ 218 w 292"/>
              <a:gd name="T65" fmla="*/ 194 h 826"/>
              <a:gd name="T66" fmla="*/ 164 w 292"/>
              <a:gd name="T67" fmla="*/ 60 h 826"/>
              <a:gd name="T68" fmla="*/ 97 w 292"/>
              <a:gd name="T69" fmla="*/ 95 h 826"/>
              <a:gd name="T70" fmla="*/ 55 w 292"/>
              <a:gd name="T71" fmla="*/ 258 h 826"/>
              <a:gd name="T72" fmla="*/ 69 w 292"/>
              <a:gd name="T73" fmla="*/ 664 h 826"/>
              <a:gd name="T74" fmla="*/ 111 w 292"/>
              <a:gd name="T75" fmla="*/ 771 h 826"/>
              <a:gd name="T76" fmla="*/ 177 w 292"/>
              <a:gd name="T77" fmla="*/ 725 h 826"/>
              <a:gd name="T78" fmla="*/ 185 w 292"/>
              <a:gd name="T79" fmla="*/ 486 h 826"/>
              <a:gd name="T80" fmla="*/ 148 w 292"/>
              <a:gd name="T81" fmla="*/ 265 h 826"/>
              <a:gd name="T82" fmla="*/ 108 w 292"/>
              <a:gd name="T83" fmla="*/ 292 h 826"/>
              <a:gd name="T84" fmla="*/ 97 w 292"/>
              <a:gd name="T85" fmla="*/ 401 h 826"/>
              <a:gd name="T86" fmla="*/ 89 w 292"/>
              <a:gd name="T87" fmla="*/ 483 h 826"/>
              <a:gd name="T88" fmla="*/ 66 w 292"/>
              <a:gd name="T89" fmla="*/ 476 h 826"/>
              <a:gd name="T90" fmla="*/ 60 w 292"/>
              <a:gd name="T91" fmla="*/ 364 h 826"/>
              <a:gd name="T92" fmla="*/ 101 w 292"/>
              <a:gd name="T93" fmla="*/ 218 h 826"/>
              <a:gd name="T94" fmla="*/ 170 w 292"/>
              <a:gd name="T95" fmla="*/ 212 h 826"/>
              <a:gd name="T96" fmla="*/ 214 w 292"/>
              <a:gd name="T97" fmla="*/ 348 h 826"/>
              <a:gd name="T98" fmla="*/ 228 w 292"/>
              <a:gd name="T99" fmla="*/ 688 h 826"/>
              <a:gd name="T100" fmla="*/ 180 w 292"/>
              <a:gd name="T101" fmla="*/ 805 h 826"/>
              <a:gd name="T102" fmla="*/ 71 w 292"/>
              <a:gd name="T103" fmla="*/ 807 h 826"/>
              <a:gd name="T104" fmla="*/ 23 w 292"/>
              <a:gd name="T105" fmla="*/ 704 h 826"/>
              <a:gd name="T106" fmla="*/ 12 w 292"/>
              <a:gd name="T107" fmla="*/ 263 h 826"/>
              <a:gd name="T108" fmla="*/ 68 w 292"/>
              <a:gd name="T109" fmla="*/ 60 h 826"/>
              <a:gd name="T110" fmla="*/ 154 w 292"/>
              <a:gd name="T111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826">
                <a:moveTo>
                  <a:pt x="154" y="13"/>
                </a:moveTo>
                <a:lnTo>
                  <a:pt x="132" y="15"/>
                </a:lnTo>
                <a:lnTo>
                  <a:pt x="113" y="24"/>
                </a:lnTo>
                <a:lnTo>
                  <a:pt x="97" y="39"/>
                </a:lnTo>
                <a:lnTo>
                  <a:pt x="82" y="55"/>
                </a:lnTo>
                <a:lnTo>
                  <a:pt x="71" y="74"/>
                </a:lnTo>
                <a:lnTo>
                  <a:pt x="63" y="93"/>
                </a:lnTo>
                <a:lnTo>
                  <a:pt x="49" y="138"/>
                </a:lnTo>
                <a:lnTo>
                  <a:pt x="39" y="185"/>
                </a:lnTo>
                <a:lnTo>
                  <a:pt x="26" y="265"/>
                </a:lnTo>
                <a:lnTo>
                  <a:pt x="18" y="346"/>
                </a:lnTo>
                <a:lnTo>
                  <a:pt x="15" y="427"/>
                </a:lnTo>
                <a:lnTo>
                  <a:pt x="20" y="548"/>
                </a:lnTo>
                <a:lnTo>
                  <a:pt x="34" y="670"/>
                </a:lnTo>
                <a:lnTo>
                  <a:pt x="37" y="686"/>
                </a:lnTo>
                <a:lnTo>
                  <a:pt x="42" y="707"/>
                </a:lnTo>
                <a:lnTo>
                  <a:pt x="47" y="728"/>
                </a:lnTo>
                <a:lnTo>
                  <a:pt x="53" y="749"/>
                </a:lnTo>
                <a:lnTo>
                  <a:pt x="63" y="768"/>
                </a:lnTo>
                <a:lnTo>
                  <a:pt x="74" y="784"/>
                </a:lnTo>
                <a:lnTo>
                  <a:pt x="87" y="797"/>
                </a:lnTo>
                <a:lnTo>
                  <a:pt x="103" y="807"/>
                </a:lnTo>
                <a:lnTo>
                  <a:pt x="121" y="808"/>
                </a:lnTo>
                <a:lnTo>
                  <a:pt x="143" y="805"/>
                </a:lnTo>
                <a:lnTo>
                  <a:pt x="166" y="794"/>
                </a:lnTo>
                <a:lnTo>
                  <a:pt x="182" y="778"/>
                </a:lnTo>
                <a:lnTo>
                  <a:pt x="194" y="758"/>
                </a:lnTo>
                <a:lnTo>
                  <a:pt x="204" y="736"/>
                </a:lnTo>
                <a:lnTo>
                  <a:pt x="210" y="710"/>
                </a:lnTo>
                <a:lnTo>
                  <a:pt x="214" y="685"/>
                </a:lnTo>
                <a:lnTo>
                  <a:pt x="215" y="657"/>
                </a:lnTo>
                <a:lnTo>
                  <a:pt x="217" y="632"/>
                </a:lnTo>
                <a:lnTo>
                  <a:pt x="217" y="608"/>
                </a:lnTo>
                <a:lnTo>
                  <a:pt x="217" y="587"/>
                </a:lnTo>
                <a:lnTo>
                  <a:pt x="212" y="468"/>
                </a:lnTo>
                <a:lnTo>
                  <a:pt x="199" y="350"/>
                </a:lnTo>
                <a:lnTo>
                  <a:pt x="194" y="313"/>
                </a:lnTo>
                <a:lnTo>
                  <a:pt x="185" y="274"/>
                </a:lnTo>
                <a:lnTo>
                  <a:pt x="170" y="239"/>
                </a:lnTo>
                <a:lnTo>
                  <a:pt x="169" y="234"/>
                </a:lnTo>
                <a:lnTo>
                  <a:pt x="166" y="228"/>
                </a:lnTo>
                <a:lnTo>
                  <a:pt x="164" y="221"/>
                </a:lnTo>
                <a:lnTo>
                  <a:pt x="159" y="218"/>
                </a:lnTo>
                <a:lnTo>
                  <a:pt x="148" y="210"/>
                </a:lnTo>
                <a:lnTo>
                  <a:pt x="137" y="210"/>
                </a:lnTo>
                <a:lnTo>
                  <a:pt x="125" y="215"/>
                </a:lnTo>
                <a:lnTo>
                  <a:pt x="116" y="223"/>
                </a:lnTo>
                <a:lnTo>
                  <a:pt x="101" y="239"/>
                </a:lnTo>
                <a:lnTo>
                  <a:pt x="90" y="260"/>
                </a:lnTo>
                <a:lnTo>
                  <a:pt x="79" y="300"/>
                </a:lnTo>
                <a:lnTo>
                  <a:pt x="74" y="342"/>
                </a:lnTo>
                <a:lnTo>
                  <a:pt x="73" y="385"/>
                </a:lnTo>
                <a:lnTo>
                  <a:pt x="74" y="428"/>
                </a:lnTo>
                <a:lnTo>
                  <a:pt x="76" y="470"/>
                </a:lnTo>
                <a:lnTo>
                  <a:pt x="85" y="457"/>
                </a:lnTo>
                <a:lnTo>
                  <a:pt x="85" y="443"/>
                </a:lnTo>
                <a:lnTo>
                  <a:pt x="84" y="430"/>
                </a:lnTo>
                <a:lnTo>
                  <a:pt x="81" y="391"/>
                </a:lnTo>
                <a:lnTo>
                  <a:pt x="87" y="327"/>
                </a:lnTo>
                <a:lnTo>
                  <a:pt x="90" y="313"/>
                </a:lnTo>
                <a:lnTo>
                  <a:pt x="92" y="297"/>
                </a:lnTo>
                <a:lnTo>
                  <a:pt x="97" y="281"/>
                </a:lnTo>
                <a:lnTo>
                  <a:pt x="103" y="265"/>
                </a:lnTo>
                <a:lnTo>
                  <a:pt x="113" y="252"/>
                </a:lnTo>
                <a:lnTo>
                  <a:pt x="125" y="244"/>
                </a:lnTo>
                <a:lnTo>
                  <a:pt x="125" y="242"/>
                </a:lnTo>
                <a:lnTo>
                  <a:pt x="127" y="241"/>
                </a:lnTo>
                <a:lnTo>
                  <a:pt x="129" y="241"/>
                </a:lnTo>
                <a:lnTo>
                  <a:pt x="146" y="246"/>
                </a:lnTo>
                <a:lnTo>
                  <a:pt x="159" y="255"/>
                </a:lnTo>
                <a:lnTo>
                  <a:pt x="167" y="270"/>
                </a:lnTo>
                <a:lnTo>
                  <a:pt x="174" y="286"/>
                </a:lnTo>
                <a:lnTo>
                  <a:pt x="177" y="303"/>
                </a:lnTo>
                <a:lnTo>
                  <a:pt x="180" y="321"/>
                </a:lnTo>
                <a:lnTo>
                  <a:pt x="182" y="337"/>
                </a:lnTo>
                <a:lnTo>
                  <a:pt x="196" y="430"/>
                </a:lnTo>
                <a:lnTo>
                  <a:pt x="204" y="523"/>
                </a:lnTo>
                <a:lnTo>
                  <a:pt x="206" y="608"/>
                </a:lnTo>
                <a:lnTo>
                  <a:pt x="199" y="691"/>
                </a:lnTo>
                <a:lnTo>
                  <a:pt x="196" y="710"/>
                </a:lnTo>
                <a:lnTo>
                  <a:pt x="191" y="730"/>
                </a:lnTo>
                <a:lnTo>
                  <a:pt x="183" y="749"/>
                </a:lnTo>
                <a:lnTo>
                  <a:pt x="174" y="765"/>
                </a:lnTo>
                <a:lnTo>
                  <a:pt x="161" y="778"/>
                </a:lnTo>
                <a:lnTo>
                  <a:pt x="143" y="787"/>
                </a:lnTo>
                <a:lnTo>
                  <a:pt x="122" y="791"/>
                </a:lnTo>
                <a:lnTo>
                  <a:pt x="106" y="786"/>
                </a:lnTo>
                <a:lnTo>
                  <a:pt x="92" y="776"/>
                </a:lnTo>
                <a:lnTo>
                  <a:pt x="82" y="760"/>
                </a:lnTo>
                <a:lnTo>
                  <a:pt x="74" y="742"/>
                </a:lnTo>
                <a:lnTo>
                  <a:pt x="60" y="691"/>
                </a:lnTo>
                <a:lnTo>
                  <a:pt x="49" y="638"/>
                </a:lnTo>
                <a:lnTo>
                  <a:pt x="41" y="585"/>
                </a:lnTo>
                <a:lnTo>
                  <a:pt x="31" y="481"/>
                </a:lnTo>
                <a:lnTo>
                  <a:pt x="31" y="375"/>
                </a:lnTo>
                <a:lnTo>
                  <a:pt x="41" y="270"/>
                </a:lnTo>
                <a:lnTo>
                  <a:pt x="49" y="217"/>
                </a:lnTo>
                <a:lnTo>
                  <a:pt x="60" y="164"/>
                </a:lnTo>
                <a:lnTo>
                  <a:pt x="76" y="112"/>
                </a:lnTo>
                <a:lnTo>
                  <a:pt x="85" y="90"/>
                </a:lnTo>
                <a:lnTo>
                  <a:pt x="97" y="71"/>
                </a:lnTo>
                <a:lnTo>
                  <a:pt x="113" y="53"/>
                </a:lnTo>
                <a:lnTo>
                  <a:pt x="134" y="40"/>
                </a:lnTo>
                <a:lnTo>
                  <a:pt x="135" y="39"/>
                </a:lnTo>
                <a:lnTo>
                  <a:pt x="138" y="39"/>
                </a:lnTo>
                <a:lnTo>
                  <a:pt x="161" y="42"/>
                </a:lnTo>
                <a:lnTo>
                  <a:pt x="178" y="50"/>
                </a:lnTo>
                <a:lnTo>
                  <a:pt x="193" y="64"/>
                </a:lnTo>
                <a:lnTo>
                  <a:pt x="206" y="84"/>
                </a:lnTo>
                <a:lnTo>
                  <a:pt x="215" y="104"/>
                </a:lnTo>
                <a:lnTo>
                  <a:pt x="222" y="128"/>
                </a:lnTo>
                <a:lnTo>
                  <a:pt x="226" y="153"/>
                </a:lnTo>
                <a:lnTo>
                  <a:pt x="231" y="175"/>
                </a:lnTo>
                <a:lnTo>
                  <a:pt x="234" y="197"/>
                </a:lnTo>
                <a:lnTo>
                  <a:pt x="236" y="215"/>
                </a:lnTo>
                <a:lnTo>
                  <a:pt x="246" y="287"/>
                </a:lnTo>
                <a:lnTo>
                  <a:pt x="254" y="359"/>
                </a:lnTo>
                <a:lnTo>
                  <a:pt x="257" y="433"/>
                </a:lnTo>
                <a:lnTo>
                  <a:pt x="254" y="505"/>
                </a:lnTo>
                <a:lnTo>
                  <a:pt x="257" y="507"/>
                </a:lnTo>
                <a:lnTo>
                  <a:pt x="260" y="508"/>
                </a:lnTo>
                <a:lnTo>
                  <a:pt x="265" y="508"/>
                </a:lnTo>
                <a:lnTo>
                  <a:pt x="268" y="507"/>
                </a:lnTo>
                <a:lnTo>
                  <a:pt x="271" y="504"/>
                </a:lnTo>
                <a:lnTo>
                  <a:pt x="275" y="500"/>
                </a:lnTo>
                <a:lnTo>
                  <a:pt x="276" y="499"/>
                </a:lnTo>
                <a:lnTo>
                  <a:pt x="271" y="371"/>
                </a:lnTo>
                <a:lnTo>
                  <a:pt x="263" y="242"/>
                </a:lnTo>
                <a:lnTo>
                  <a:pt x="257" y="199"/>
                </a:lnTo>
                <a:lnTo>
                  <a:pt x="249" y="156"/>
                </a:lnTo>
                <a:lnTo>
                  <a:pt x="238" y="114"/>
                </a:lnTo>
                <a:lnTo>
                  <a:pt x="231" y="96"/>
                </a:lnTo>
                <a:lnTo>
                  <a:pt x="223" y="79"/>
                </a:lnTo>
                <a:lnTo>
                  <a:pt x="214" y="60"/>
                </a:lnTo>
                <a:lnTo>
                  <a:pt x="202" y="42"/>
                </a:lnTo>
                <a:lnTo>
                  <a:pt x="190" y="28"/>
                </a:lnTo>
                <a:lnTo>
                  <a:pt x="172" y="18"/>
                </a:lnTo>
                <a:lnTo>
                  <a:pt x="154" y="13"/>
                </a:lnTo>
                <a:close/>
                <a:moveTo>
                  <a:pt x="154" y="0"/>
                </a:moveTo>
                <a:lnTo>
                  <a:pt x="177" y="5"/>
                </a:lnTo>
                <a:lnTo>
                  <a:pt x="199" y="19"/>
                </a:lnTo>
                <a:lnTo>
                  <a:pt x="215" y="37"/>
                </a:lnTo>
                <a:lnTo>
                  <a:pt x="230" y="60"/>
                </a:lnTo>
                <a:lnTo>
                  <a:pt x="241" y="82"/>
                </a:lnTo>
                <a:lnTo>
                  <a:pt x="257" y="124"/>
                </a:lnTo>
                <a:lnTo>
                  <a:pt x="268" y="167"/>
                </a:lnTo>
                <a:lnTo>
                  <a:pt x="275" y="212"/>
                </a:lnTo>
                <a:lnTo>
                  <a:pt x="284" y="308"/>
                </a:lnTo>
                <a:lnTo>
                  <a:pt x="289" y="407"/>
                </a:lnTo>
                <a:lnTo>
                  <a:pt x="292" y="505"/>
                </a:lnTo>
                <a:lnTo>
                  <a:pt x="292" y="508"/>
                </a:lnTo>
                <a:lnTo>
                  <a:pt x="289" y="512"/>
                </a:lnTo>
                <a:lnTo>
                  <a:pt x="286" y="512"/>
                </a:lnTo>
                <a:lnTo>
                  <a:pt x="278" y="520"/>
                </a:lnTo>
                <a:lnTo>
                  <a:pt x="268" y="523"/>
                </a:lnTo>
                <a:lnTo>
                  <a:pt x="257" y="521"/>
                </a:lnTo>
                <a:lnTo>
                  <a:pt x="247" y="516"/>
                </a:lnTo>
                <a:lnTo>
                  <a:pt x="246" y="515"/>
                </a:lnTo>
                <a:lnTo>
                  <a:pt x="244" y="513"/>
                </a:lnTo>
                <a:lnTo>
                  <a:pt x="243" y="512"/>
                </a:lnTo>
                <a:lnTo>
                  <a:pt x="241" y="508"/>
                </a:lnTo>
                <a:lnTo>
                  <a:pt x="239" y="423"/>
                </a:lnTo>
                <a:lnTo>
                  <a:pt x="236" y="340"/>
                </a:lnTo>
                <a:lnTo>
                  <a:pt x="228" y="255"/>
                </a:lnTo>
                <a:lnTo>
                  <a:pt x="218" y="194"/>
                </a:lnTo>
                <a:lnTo>
                  <a:pt x="207" y="135"/>
                </a:lnTo>
                <a:lnTo>
                  <a:pt x="201" y="112"/>
                </a:lnTo>
                <a:lnTo>
                  <a:pt x="193" y="92"/>
                </a:lnTo>
                <a:lnTo>
                  <a:pt x="180" y="74"/>
                </a:lnTo>
                <a:lnTo>
                  <a:pt x="164" y="60"/>
                </a:lnTo>
                <a:lnTo>
                  <a:pt x="143" y="50"/>
                </a:lnTo>
                <a:lnTo>
                  <a:pt x="142" y="52"/>
                </a:lnTo>
                <a:lnTo>
                  <a:pt x="122" y="61"/>
                </a:lnTo>
                <a:lnTo>
                  <a:pt x="108" y="77"/>
                </a:lnTo>
                <a:lnTo>
                  <a:pt x="97" y="95"/>
                </a:lnTo>
                <a:lnTo>
                  <a:pt x="89" y="114"/>
                </a:lnTo>
                <a:lnTo>
                  <a:pt x="82" y="135"/>
                </a:lnTo>
                <a:lnTo>
                  <a:pt x="76" y="156"/>
                </a:lnTo>
                <a:lnTo>
                  <a:pt x="71" y="177"/>
                </a:lnTo>
                <a:lnTo>
                  <a:pt x="55" y="258"/>
                </a:lnTo>
                <a:lnTo>
                  <a:pt x="45" y="342"/>
                </a:lnTo>
                <a:lnTo>
                  <a:pt x="42" y="422"/>
                </a:lnTo>
                <a:lnTo>
                  <a:pt x="45" y="504"/>
                </a:lnTo>
                <a:lnTo>
                  <a:pt x="55" y="585"/>
                </a:lnTo>
                <a:lnTo>
                  <a:pt x="69" y="664"/>
                </a:lnTo>
                <a:lnTo>
                  <a:pt x="79" y="702"/>
                </a:lnTo>
                <a:lnTo>
                  <a:pt x="90" y="739"/>
                </a:lnTo>
                <a:lnTo>
                  <a:pt x="95" y="752"/>
                </a:lnTo>
                <a:lnTo>
                  <a:pt x="101" y="763"/>
                </a:lnTo>
                <a:lnTo>
                  <a:pt x="111" y="771"/>
                </a:lnTo>
                <a:lnTo>
                  <a:pt x="125" y="774"/>
                </a:lnTo>
                <a:lnTo>
                  <a:pt x="143" y="770"/>
                </a:lnTo>
                <a:lnTo>
                  <a:pt x="158" y="758"/>
                </a:lnTo>
                <a:lnTo>
                  <a:pt x="167" y="744"/>
                </a:lnTo>
                <a:lnTo>
                  <a:pt x="177" y="725"/>
                </a:lnTo>
                <a:lnTo>
                  <a:pt x="182" y="702"/>
                </a:lnTo>
                <a:lnTo>
                  <a:pt x="185" y="680"/>
                </a:lnTo>
                <a:lnTo>
                  <a:pt x="186" y="659"/>
                </a:lnTo>
                <a:lnTo>
                  <a:pt x="190" y="574"/>
                </a:lnTo>
                <a:lnTo>
                  <a:pt x="185" y="486"/>
                </a:lnTo>
                <a:lnTo>
                  <a:pt x="175" y="398"/>
                </a:lnTo>
                <a:lnTo>
                  <a:pt x="162" y="314"/>
                </a:lnTo>
                <a:lnTo>
                  <a:pt x="159" y="298"/>
                </a:lnTo>
                <a:lnTo>
                  <a:pt x="156" y="281"/>
                </a:lnTo>
                <a:lnTo>
                  <a:pt x="148" y="265"/>
                </a:lnTo>
                <a:lnTo>
                  <a:pt x="137" y="254"/>
                </a:lnTo>
                <a:lnTo>
                  <a:pt x="134" y="255"/>
                </a:lnTo>
                <a:lnTo>
                  <a:pt x="122" y="263"/>
                </a:lnTo>
                <a:lnTo>
                  <a:pt x="114" y="276"/>
                </a:lnTo>
                <a:lnTo>
                  <a:pt x="108" y="292"/>
                </a:lnTo>
                <a:lnTo>
                  <a:pt x="103" y="310"/>
                </a:lnTo>
                <a:lnTo>
                  <a:pt x="101" y="329"/>
                </a:lnTo>
                <a:lnTo>
                  <a:pt x="98" y="345"/>
                </a:lnTo>
                <a:lnTo>
                  <a:pt x="98" y="358"/>
                </a:lnTo>
                <a:lnTo>
                  <a:pt x="97" y="401"/>
                </a:lnTo>
                <a:lnTo>
                  <a:pt x="98" y="444"/>
                </a:lnTo>
                <a:lnTo>
                  <a:pt x="100" y="455"/>
                </a:lnTo>
                <a:lnTo>
                  <a:pt x="100" y="467"/>
                </a:lnTo>
                <a:lnTo>
                  <a:pt x="97" y="476"/>
                </a:lnTo>
                <a:lnTo>
                  <a:pt x="89" y="483"/>
                </a:lnTo>
                <a:lnTo>
                  <a:pt x="82" y="484"/>
                </a:lnTo>
                <a:lnTo>
                  <a:pt x="77" y="484"/>
                </a:lnTo>
                <a:lnTo>
                  <a:pt x="74" y="483"/>
                </a:lnTo>
                <a:lnTo>
                  <a:pt x="69" y="481"/>
                </a:lnTo>
                <a:lnTo>
                  <a:pt x="66" y="476"/>
                </a:lnTo>
                <a:lnTo>
                  <a:pt x="66" y="476"/>
                </a:lnTo>
                <a:lnTo>
                  <a:pt x="66" y="475"/>
                </a:lnTo>
                <a:lnTo>
                  <a:pt x="65" y="473"/>
                </a:lnTo>
                <a:lnTo>
                  <a:pt x="61" y="419"/>
                </a:lnTo>
                <a:lnTo>
                  <a:pt x="60" y="364"/>
                </a:lnTo>
                <a:lnTo>
                  <a:pt x="65" y="310"/>
                </a:lnTo>
                <a:lnTo>
                  <a:pt x="68" y="286"/>
                </a:lnTo>
                <a:lnTo>
                  <a:pt x="76" y="260"/>
                </a:lnTo>
                <a:lnTo>
                  <a:pt x="87" y="237"/>
                </a:lnTo>
                <a:lnTo>
                  <a:pt x="101" y="218"/>
                </a:lnTo>
                <a:lnTo>
                  <a:pt x="114" y="209"/>
                </a:lnTo>
                <a:lnTo>
                  <a:pt x="129" y="201"/>
                </a:lnTo>
                <a:lnTo>
                  <a:pt x="145" y="197"/>
                </a:lnTo>
                <a:lnTo>
                  <a:pt x="158" y="201"/>
                </a:lnTo>
                <a:lnTo>
                  <a:pt x="170" y="212"/>
                </a:lnTo>
                <a:lnTo>
                  <a:pt x="185" y="236"/>
                </a:lnTo>
                <a:lnTo>
                  <a:pt x="196" y="263"/>
                </a:lnTo>
                <a:lnTo>
                  <a:pt x="204" y="290"/>
                </a:lnTo>
                <a:lnTo>
                  <a:pt x="209" y="319"/>
                </a:lnTo>
                <a:lnTo>
                  <a:pt x="214" y="348"/>
                </a:lnTo>
                <a:lnTo>
                  <a:pt x="225" y="444"/>
                </a:lnTo>
                <a:lnTo>
                  <a:pt x="231" y="540"/>
                </a:lnTo>
                <a:lnTo>
                  <a:pt x="231" y="638"/>
                </a:lnTo>
                <a:lnTo>
                  <a:pt x="230" y="662"/>
                </a:lnTo>
                <a:lnTo>
                  <a:pt x="228" y="688"/>
                </a:lnTo>
                <a:lnTo>
                  <a:pt x="223" y="714"/>
                </a:lnTo>
                <a:lnTo>
                  <a:pt x="218" y="739"/>
                </a:lnTo>
                <a:lnTo>
                  <a:pt x="209" y="765"/>
                </a:lnTo>
                <a:lnTo>
                  <a:pt x="196" y="786"/>
                </a:lnTo>
                <a:lnTo>
                  <a:pt x="180" y="805"/>
                </a:lnTo>
                <a:lnTo>
                  <a:pt x="159" y="818"/>
                </a:lnTo>
                <a:lnTo>
                  <a:pt x="134" y="826"/>
                </a:lnTo>
                <a:lnTo>
                  <a:pt x="109" y="826"/>
                </a:lnTo>
                <a:lnTo>
                  <a:pt x="89" y="819"/>
                </a:lnTo>
                <a:lnTo>
                  <a:pt x="71" y="807"/>
                </a:lnTo>
                <a:lnTo>
                  <a:pt x="57" y="791"/>
                </a:lnTo>
                <a:lnTo>
                  <a:pt x="44" y="770"/>
                </a:lnTo>
                <a:lnTo>
                  <a:pt x="34" y="749"/>
                </a:lnTo>
                <a:lnTo>
                  <a:pt x="28" y="726"/>
                </a:lnTo>
                <a:lnTo>
                  <a:pt x="23" y="704"/>
                </a:lnTo>
                <a:lnTo>
                  <a:pt x="8" y="606"/>
                </a:lnTo>
                <a:lnTo>
                  <a:pt x="0" y="507"/>
                </a:lnTo>
                <a:lnTo>
                  <a:pt x="0" y="407"/>
                </a:lnTo>
                <a:lnTo>
                  <a:pt x="4" y="335"/>
                </a:lnTo>
                <a:lnTo>
                  <a:pt x="12" y="263"/>
                </a:lnTo>
                <a:lnTo>
                  <a:pt x="24" y="191"/>
                </a:lnTo>
                <a:lnTo>
                  <a:pt x="42" y="120"/>
                </a:lnTo>
                <a:lnTo>
                  <a:pt x="49" y="101"/>
                </a:lnTo>
                <a:lnTo>
                  <a:pt x="57" y="80"/>
                </a:lnTo>
                <a:lnTo>
                  <a:pt x="68" y="60"/>
                </a:lnTo>
                <a:lnTo>
                  <a:pt x="81" y="40"/>
                </a:lnTo>
                <a:lnTo>
                  <a:pt x="97" y="23"/>
                </a:lnTo>
                <a:lnTo>
                  <a:pt x="114" y="10"/>
                </a:lnTo>
                <a:lnTo>
                  <a:pt x="134" y="2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" name="Freeform 851"/>
          <p:cNvSpPr>
            <a:spLocks noEditPoints="1"/>
          </p:cNvSpPr>
          <p:nvPr/>
        </p:nvSpPr>
        <p:spPr bwMode="auto">
          <a:xfrm>
            <a:off x="9473385" y="6081218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" name="Freeform 851"/>
          <p:cNvSpPr>
            <a:spLocks noEditPoints="1"/>
          </p:cNvSpPr>
          <p:nvPr/>
        </p:nvSpPr>
        <p:spPr bwMode="auto">
          <a:xfrm>
            <a:off x="1814657" y="5440468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" name="Freeform 851"/>
          <p:cNvSpPr>
            <a:spLocks noEditPoints="1"/>
          </p:cNvSpPr>
          <p:nvPr/>
        </p:nvSpPr>
        <p:spPr bwMode="auto">
          <a:xfrm>
            <a:off x="1032323" y="3363353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" name="Freeform 851"/>
          <p:cNvSpPr>
            <a:spLocks noEditPoints="1"/>
          </p:cNvSpPr>
          <p:nvPr/>
        </p:nvSpPr>
        <p:spPr bwMode="auto">
          <a:xfrm>
            <a:off x="2677035" y="76973"/>
            <a:ext cx="479824" cy="512804"/>
          </a:xfrm>
          <a:custGeom>
            <a:avLst/>
            <a:gdLst>
              <a:gd name="T0" fmla="*/ 83 w 129"/>
              <a:gd name="T1" fmla="*/ 26 h 120"/>
              <a:gd name="T2" fmla="*/ 63 w 129"/>
              <a:gd name="T3" fmla="*/ 44 h 120"/>
              <a:gd name="T4" fmla="*/ 59 w 129"/>
              <a:gd name="T5" fmla="*/ 44 h 120"/>
              <a:gd name="T6" fmla="*/ 20 w 129"/>
              <a:gd name="T7" fmla="*/ 17 h 120"/>
              <a:gd name="T8" fmla="*/ 28 w 129"/>
              <a:gd name="T9" fmla="*/ 43 h 120"/>
              <a:gd name="T10" fmla="*/ 46 w 129"/>
              <a:gd name="T11" fmla="*/ 62 h 120"/>
              <a:gd name="T12" fmla="*/ 46 w 129"/>
              <a:gd name="T13" fmla="*/ 65 h 120"/>
              <a:gd name="T14" fmla="*/ 29 w 129"/>
              <a:gd name="T15" fmla="*/ 82 h 120"/>
              <a:gd name="T16" fmla="*/ 20 w 129"/>
              <a:gd name="T17" fmla="*/ 106 h 120"/>
              <a:gd name="T18" fmla="*/ 46 w 129"/>
              <a:gd name="T19" fmla="*/ 95 h 120"/>
              <a:gd name="T20" fmla="*/ 64 w 129"/>
              <a:gd name="T21" fmla="*/ 77 h 120"/>
              <a:gd name="T22" fmla="*/ 67 w 129"/>
              <a:gd name="T23" fmla="*/ 78 h 120"/>
              <a:gd name="T24" fmla="*/ 79 w 129"/>
              <a:gd name="T25" fmla="*/ 89 h 120"/>
              <a:gd name="T26" fmla="*/ 100 w 129"/>
              <a:gd name="T27" fmla="*/ 112 h 120"/>
              <a:gd name="T28" fmla="*/ 113 w 129"/>
              <a:gd name="T29" fmla="*/ 100 h 120"/>
              <a:gd name="T30" fmla="*/ 104 w 129"/>
              <a:gd name="T31" fmla="*/ 77 h 120"/>
              <a:gd name="T32" fmla="*/ 88 w 129"/>
              <a:gd name="T33" fmla="*/ 60 h 120"/>
              <a:gd name="T34" fmla="*/ 85 w 129"/>
              <a:gd name="T35" fmla="*/ 57 h 120"/>
              <a:gd name="T36" fmla="*/ 87 w 129"/>
              <a:gd name="T37" fmla="*/ 53 h 120"/>
              <a:gd name="T38" fmla="*/ 121 w 129"/>
              <a:gd name="T39" fmla="*/ 26 h 120"/>
              <a:gd name="T40" fmla="*/ 109 w 129"/>
              <a:gd name="T41" fmla="*/ 14 h 120"/>
              <a:gd name="T42" fmla="*/ 102 w 129"/>
              <a:gd name="T43" fmla="*/ 0 h 120"/>
              <a:gd name="T44" fmla="*/ 104 w 129"/>
              <a:gd name="T45" fmla="*/ 0 h 120"/>
              <a:gd name="T46" fmla="*/ 105 w 129"/>
              <a:gd name="T47" fmla="*/ 1 h 120"/>
              <a:gd name="T48" fmla="*/ 129 w 129"/>
              <a:gd name="T49" fmla="*/ 23 h 120"/>
              <a:gd name="T50" fmla="*/ 129 w 129"/>
              <a:gd name="T51" fmla="*/ 27 h 120"/>
              <a:gd name="T52" fmla="*/ 127 w 129"/>
              <a:gd name="T53" fmla="*/ 30 h 120"/>
              <a:gd name="T54" fmla="*/ 110 w 129"/>
              <a:gd name="T55" fmla="*/ 74 h 120"/>
              <a:gd name="T56" fmla="*/ 126 w 129"/>
              <a:gd name="T57" fmla="*/ 93 h 120"/>
              <a:gd name="T58" fmla="*/ 126 w 129"/>
              <a:gd name="T59" fmla="*/ 95 h 120"/>
              <a:gd name="T60" fmla="*/ 102 w 129"/>
              <a:gd name="T61" fmla="*/ 119 h 120"/>
              <a:gd name="T62" fmla="*/ 98 w 129"/>
              <a:gd name="T63" fmla="*/ 120 h 120"/>
              <a:gd name="T64" fmla="*/ 87 w 129"/>
              <a:gd name="T65" fmla="*/ 108 h 120"/>
              <a:gd name="T66" fmla="*/ 66 w 129"/>
              <a:gd name="T67" fmla="*/ 86 h 120"/>
              <a:gd name="T68" fmla="*/ 32 w 129"/>
              <a:gd name="T69" fmla="*/ 119 h 120"/>
              <a:gd name="T70" fmla="*/ 28 w 129"/>
              <a:gd name="T71" fmla="*/ 120 h 120"/>
              <a:gd name="T72" fmla="*/ 16 w 129"/>
              <a:gd name="T73" fmla="*/ 111 h 120"/>
              <a:gd name="T74" fmla="*/ 4 w 129"/>
              <a:gd name="T75" fmla="*/ 99 h 120"/>
              <a:gd name="T76" fmla="*/ 5 w 129"/>
              <a:gd name="T77" fmla="*/ 96 h 120"/>
              <a:gd name="T78" fmla="*/ 28 w 129"/>
              <a:gd name="T79" fmla="*/ 74 h 120"/>
              <a:gd name="T80" fmla="*/ 20 w 129"/>
              <a:gd name="T81" fmla="*/ 44 h 120"/>
              <a:gd name="T82" fmla="*/ 0 w 129"/>
              <a:gd name="T83" fmla="*/ 23 h 120"/>
              <a:gd name="T84" fmla="*/ 2 w 129"/>
              <a:gd name="T85" fmla="*/ 21 h 120"/>
              <a:gd name="T86" fmla="*/ 15 w 129"/>
              <a:gd name="T87" fmla="*/ 10 h 120"/>
              <a:gd name="T88" fmla="*/ 29 w 129"/>
              <a:gd name="T89" fmla="*/ 1 h 120"/>
              <a:gd name="T90" fmla="*/ 30 w 129"/>
              <a:gd name="T91" fmla="*/ 1 h 120"/>
              <a:gd name="T92" fmla="*/ 32 w 129"/>
              <a:gd name="T93" fmla="*/ 2 h 120"/>
              <a:gd name="T94" fmla="*/ 81 w 129"/>
              <a:gd name="T95" fmla="*/ 18 h 120"/>
              <a:gd name="T96" fmla="*/ 102 w 129"/>
              <a:gd name="T9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20">
                <a:moveTo>
                  <a:pt x="102" y="7"/>
                </a:moveTo>
                <a:lnTo>
                  <a:pt x="83" y="26"/>
                </a:lnTo>
                <a:lnTo>
                  <a:pt x="64" y="44"/>
                </a:lnTo>
                <a:lnTo>
                  <a:pt x="63" y="44"/>
                </a:lnTo>
                <a:lnTo>
                  <a:pt x="62" y="45"/>
                </a:lnTo>
                <a:lnTo>
                  <a:pt x="59" y="44"/>
                </a:lnTo>
                <a:lnTo>
                  <a:pt x="29" y="9"/>
                </a:lnTo>
                <a:lnTo>
                  <a:pt x="20" y="17"/>
                </a:lnTo>
                <a:lnTo>
                  <a:pt x="9" y="23"/>
                </a:lnTo>
                <a:lnTo>
                  <a:pt x="28" y="43"/>
                </a:lnTo>
                <a:lnTo>
                  <a:pt x="46" y="61"/>
                </a:lnTo>
                <a:lnTo>
                  <a:pt x="46" y="62"/>
                </a:lnTo>
                <a:lnTo>
                  <a:pt x="46" y="64"/>
                </a:lnTo>
                <a:lnTo>
                  <a:pt x="46" y="65"/>
                </a:lnTo>
                <a:lnTo>
                  <a:pt x="46" y="66"/>
                </a:lnTo>
                <a:lnTo>
                  <a:pt x="29" y="82"/>
                </a:lnTo>
                <a:lnTo>
                  <a:pt x="12" y="98"/>
                </a:lnTo>
                <a:lnTo>
                  <a:pt x="20" y="106"/>
                </a:lnTo>
                <a:lnTo>
                  <a:pt x="29" y="112"/>
                </a:lnTo>
                <a:lnTo>
                  <a:pt x="46" y="95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7" y="78"/>
                </a:lnTo>
                <a:lnTo>
                  <a:pt x="68" y="78"/>
                </a:lnTo>
                <a:lnTo>
                  <a:pt x="79" y="89"/>
                </a:lnTo>
                <a:lnTo>
                  <a:pt x="89" y="100"/>
                </a:lnTo>
                <a:lnTo>
                  <a:pt x="100" y="112"/>
                </a:lnTo>
                <a:lnTo>
                  <a:pt x="106" y="106"/>
                </a:lnTo>
                <a:lnTo>
                  <a:pt x="113" y="100"/>
                </a:lnTo>
                <a:lnTo>
                  <a:pt x="119" y="94"/>
                </a:lnTo>
                <a:lnTo>
                  <a:pt x="104" y="77"/>
                </a:lnTo>
                <a:lnTo>
                  <a:pt x="88" y="60"/>
                </a:lnTo>
                <a:lnTo>
                  <a:pt x="88" y="60"/>
                </a:lnTo>
                <a:lnTo>
                  <a:pt x="87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104" y="39"/>
                </a:lnTo>
                <a:lnTo>
                  <a:pt x="121" y="26"/>
                </a:lnTo>
                <a:lnTo>
                  <a:pt x="115" y="19"/>
                </a:lnTo>
                <a:lnTo>
                  <a:pt x="109" y="14"/>
                </a:lnTo>
                <a:lnTo>
                  <a:pt x="102" y="7"/>
                </a:lnTo>
                <a:close/>
                <a:moveTo>
                  <a:pt x="102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5" y="1"/>
                </a:lnTo>
                <a:lnTo>
                  <a:pt x="117" y="11"/>
                </a:lnTo>
                <a:lnTo>
                  <a:pt x="129" y="23"/>
                </a:lnTo>
                <a:lnTo>
                  <a:pt x="129" y="24"/>
                </a:lnTo>
                <a:lnTo>
                  <a:pt x="129" y="27"/>
                </a:lnTo>
                <a:lnTo>
                  <a:pt x="129" y="28"/>
                </a:lnTo>
                <a:lnTo>
                  <a:pt x="127" y="30"/>
                </a:lnTo>
                <a:lnTo>
                  <a:pt x="94" y="57"/>
                </a:lnTo>
                <a:lnTo>
                  <a:pt x="110" y="74"/>
                </a:lnTo>
                <a:lnTo>
                  <a:pt x="126" y="91"/>
                </a:lnTo>
                <a:lnTo>
                  <a:pt x="126" y="93"/>
                </a:lnTo>
                <a:lnTo>
                  <a:pt x="127" y="94"/>
                </a:lnTo>
                <a:lnTo>
                  <a:pt x="126" y="95"/>
                </a:lnTo>
                <a:lnTo>
                  <a:pt x="115" y="108"/>
                </a:lnTo>
                <a:lnTo>
                  <a:pt x="102" y="119"/>
                </a:lnTo>
                <a:lnTo>
                  <a:pt x="100" y="120"/>
                </a:lnTo>
                <a:lnTo>
                  <a:pt x="98" y="120"/>
                </a:lnTo>
                <a:lnTo>
                  <a:pt x="97" y="119"/>
                </a:lnTo>
                <a:lnTo>
                  <a:pt x="87" y="108"/>
                </a:lnTo>
                <a:lnTo>
                  <a:pt x="76" y="96"/>
                </a:lnTo>
                <a:lnTo>
                  <a:pt x="66" y="86"/>
                </a:lnTo>
                <a:lnTo>
                  <a:pt x="49" y="102"/>
                </a:lnTo>
                <a:lnTo>
                  <a:pt x="32" y="119"/>
                </a:lnTo>
                <a:lnTo>
                  <a:pt x="30" y="120"/>
                </a:lnTo>
                <a:lnTo>
                  <a:pt x="28" y="120"/>
                </a:lnTo>
                <a:lnTo>
                  <a:pt x="28" y="120"/>
                </a:lnTo>
                <a:lnTo>
                  <a:pt x="16" y="111"/>
                </a:lnTo>
                <a:lnTo>
                  <a:pt x="5" y="100"/>
                </a:lnTo>
                <a:lnTo>
                  <a:pt x="4" y="99"/>
                </a:lnTo>
                <a:lnTo>
                  <a:pt x="4" y="98"/>
                </a:lnTo>
                <a:lnTo>
                  <a:pt x="5" y="96"/>
                </a:lnTo>
                <a:lnTo>
                  <a:pt x="16" y="85"/>
                </a:lnTo>
                <a:lnTo>
                  <a:pt x="28" y="74"/>
                </a:lnTo>
                <a:lnTo>
                  <a:pt x="38" y="64"/>
                </a:lnTo>
                <a:lnTo>
                  <a:pt x="20" y="44"/>
                </a:lnTo>
                <a:lnTo>
                  <a:pt x="2" y="26"/>
                </a:lnTo>
                <a:lnTo>
                  <a:pt x="0" y="23"/>
                </a:lnTo>
                <a:lnTo>
                  <a:pt x="0" y="22"/>
                </a:lnTo>
                <a:lnTo>
                  <a:pt x="2" y="21"/>
                </a:lnTo>
                <a:lnTo>
                  <a:pt x="3" y="19"/>
                </a:lnTo>
                <a:lnTo>
                  <a:pt x="15" y="1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1"/>
                </a:lnTo>
                <a:lnTo>
                  <a:pt x="32" y="2"/>
                </a:lnTo>
                <a:lnTo>
                  <a:pt x="62" y="36"/>
                </a:lnTo>
                <a:lnTo>
                  <a:pt x="81" y="18"/>
                </a:lnTo>
                <a:lnTo>
                  <a:pt x="10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9" name="그룹 148"/>
          <p:cNvGrpSpPr/>
          <p:nvPr/>
        </p:nvGrpSpPr>
        <p:grpSpPr>
          <a:xfrm rot="2388783">
            <a:off x="11172731" y="1567455"/>
            <a:ext cx="624886" cy="658098"/>
            <a:chOff x="4400020" y="552716"/>
            <a:chExt cx="266700" cy="244475"/>
          </a:xfrm>
        </p:grpSpPr>
        <p:sp>
          <p:nvSpPr>
            <p:cNvPr id="150" name="Freeform 848"/>
            <p:cNvSpPr>
              <a:spLocks noEditPoints="1"/>
            </p:cNvSpPr>
            <p:nvPr/>
          </p:nvSpPr>
          <p:spPr bwMode="auto">
            <a:xfrm>
              <a:off x="4493683" y="552716"/>
              <a:ext cx="76200" cy="74613"/>
            </a:xfrm>
            <a:custGeom>
              <a:avLst/>
              <a:gdLst>
                <a:gd name="T0" fmla="*/ 24 w 48"/>
                <a:gd name="T1" fmla="*/ 7 h 47"/>
                <a:gd name="T2" fmla="*/ 14 w 48"/>
                <a:gd name="T3" fmla="*/ 9 h 47"/>
                <a:gd name="T4" fmla="*/ 9 w 48"/>
                <a:gd name="T5" fmla="*/ 14 h 47"/>
                <a:gd name="T6" fmla="*/ 7 w 48"/>
                <a:gd name="T7" fmla="*/ 22 h 47"/>
                <a:gd name="T8" fmla="*/ 8 w 48"/>
                <a:gd name="T9" fmla="*/ 30 h 47"/>
                <a:gd name="T10" fmla="*/ 13 w 48"/>
                <a:gd name="T11" fmla="*/ 37 h 47"/>
                <a:gd name="T12" fmla="*/ 21 w 48"/>
                <a:gd name="T13" fmla="*/ 41 h 47"/>
                <a:gd name="T14" fmla="*/ 26 w 48"/>
                <a:gd name="T15" fmla="*/ 39 h 47"/>
                <a:gd name="T16" fmla="*/ 30 w 48"/>
                <a:gd name="T17" fmla="*/ 38 h 47"/>
                <a:gd name="T18" fmla="*/ 34 w 48"/>
                <a:gd name="T19" fmla="*/ 37 h 47"/>
                <a:gd name="T20" fmla="*/ 38 w 48"/>
                <a:gd name="T21" fmla="*/ 33 h 47"/>
                <a:gd name="T22" fmla="*/ 39 w 48"/>
                <a:gd name="T23" fmla="*/ 29 h 47"/>
                <a:gd name="T24" fmla="*/ 41 w 48"/>
                <a:gd name="T25" fmla="*/ 25 h 47"/>
                <a:gd name="T26" fmla="*/ 41 w 48"/>
                <a:gd name="T27" fmla="*/ 20 h 47"/>
                <a:gd name="T28" fmla="*/ 39 w 48"/>
                <a:gd name="T29" fmla="*/ 16 h 47"/>
                <a:gd name="T30" fmla="*/ 37 w 48"/>
                <a:gd name="T31" fmla="*/ 12 h 47"/>
                <a:gd name="T32" fmla="*/ 33 w 48"/>
                <a:gd name="T33" fmla="*/ 9 h 47"/>
                <a:gd name="T34" fmla="*/ 29 w 48"/>
                <a:gd name="T35" fmla="*/ 8 h 47"/>
                <a:gd name="T36" fmla="*/ 24 w 48"/>
                <a:gd name="T37" fmla="*/ 7 h 47"/>
                <a:gd name="T38" fmla="*/ 28 w 48"/>
                <a:gd name="T39" fmla="*/ 0 h 47"/>
                <a:gd name="T40" fmla="*/ 39 w 48"/>
                <a:gd name="T41" fmla="*/ 4 h 47"/>
                <a:gd name="T42" fmla="*/ 46 w 48"/>
                <a:gd name="T43" fmla="*/ 13 h 47"/>
                <a:gd name="T44" fmla="*/ 48 w 48"/>
                <a:gd name="T45" fmla="*/ 25 h 47"/>
                <a:gd name="T46" fmla="*/ 43 w 48"/>
                <a:gd name="T47" fmla="*/ 37 h 47"/>
                <a:gd name="T48" fmla="*/ 33 w 48"/>
                <a:gd name="T49" fmla="*/ 45 h 47"/>
                <a:gd name="T50" fmla="*/ 21 w 48"/>
                <a:gd name="T51" fmla="*/ 47 h 47"/>
                <a:gd name="T52" fmla="*/ 20 w 48"/>
                <a:gd name="T53" fmla="*/ 47 h 47"/>
                <a:gd name="T54" fmla="*/ 9 w 48"/>
                <a:gd name="T55" fmla="*/ 43 h 47"/>
                <a:gd name="T56" fmla="*/ 3 w 48"/>
                <a:gd name="T57" fmla="*/ 35 h 47"/>
                <a:gd name="T58" fmla="*/ 0 w 48"/>
                <a:gd name="T59" fmla="*/ 25 h 47"/>
                <a:gd name="T60" fmla="*/ 1 w 48"/>
                <a:gd name="T61" fmla="*/ 16 h 47"/>
                <a:gd name="T62" fmla="*/ 7 w 48"/>
                <a:gd name="T63" fmla="*/ 7 h 47"/>
                <a:gd name="T64" fmla="*/ 16 w 48"/>
                <a:gd name="T65" fmla="*/ 1 h 47"/>
                <a:gd name="T66" fmla="*/ 28 w 48"/>
                <a:gd name="T6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4" y="7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21" y="41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7"/>
                  </a:lnTo>
                  <a:close/>
                  <a:moveTo>
                    <a:pt x="28" y="0"/>
                  </a:moveTo>
                  <a:lnTo>
                    <a:pt x="39" y="4"/>
                  </a:lnTo>
                  <a:lnTo>
                    <a:pt x="46" y="13"/>
                  </a:lnTo>
                  <a:lnTo>
                    <a:pt x="48" y="25"/>
                  </a:lnTo>
                  <a:lnTo>
                    <a:pt x="43" y="37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849"/>
            <p:cNvSpPr>
              <a:spLocks noEditPoints="1"/>
            </p:cNvSpPr>
            <p:nvPr/>
          </p:nvSpPr>
          <p:spPr bwMode="auto">
            <a:xfrm>
              <a:off x="4400020" y="646378"/>
              <a:ext cx="266700" cy="69850"/>
            </a:xfrm>
            <a:custGeom>
              <a:avLst/>
              <a:gdLst>
                <a:gd name="T0" fmla="*/ 88 w 168"/>
                <a:gd name="T1" fmla="*/ 6 h 44"/>
                <a:gd name="T2" fmla="*/ 7 w 168"/>
                <a:gd name="T3" fmla="*/ 8 h 44"/>
                <a:gd name="T4" fmla="*/ 8 w 168"/>
                <a:gd name="T5" fmla="*/ 33 h 44"/>
                <a:gd name="T6" fmla="*/ 84 w 168"/>
                <a:gd name="T7" fmla="*/ 35 h 44"/>
                <a:gd name="T8" fmla="*/ 161 w 168"/>
                <a:gd name="T9" fmla="*/ 38 h 44"/>
                <a:gd name="T10" fmla="*/ 161 w 168"/>
                <a:gd name="T11" fmla="*/ 12 h 44"/>
                <a:gd name="T12" fmla="*/ 125 w 168"/>
                <a:gd name="T13" fmla="*/ 8 h 44"/>
                <a:gd name="T14" fmla="*/ 88 w 168"/>
                <a:gd name="T15" fmla="*/ 6 h 44"/>
                <a:gd name="T16" fmla="*/ 50 w 168"/>
                <a:gd name="T17" fmla="*/ 0 h 44"/>
                <a:gd name="T18" fmla="*/ 97 w 168"/>
                <a:gd name="T19" fmla="*/ 0 h 44"/>
                <a:gd name="T20" fmla="*/ 131 w 168"/>
                <a:gd name="T21" fmla="*/ 1 h 44"/>
                <a:gd name="T22" fmla="*/ 165 w 168"/>
                <a:gd name="T23" fmla="*/ 5 h 44"/>
                <a:gd name="T24" fmla="*/ 166 w 168"/>
                <a:gd name="T25" fmla="*/ 5 h 44"/>
                <a:gd name="T26" fmla="*/ 168 w 168"/>
                <a:gd name="T27" fmla="*/ 6 h 44"/>
                <a:gd name="T28" fmla="*/ 168 w 168"/>
                <a:gd name="T29" fmla="*/ 8 h 44"/>
                <a:gd name="T30" fmla="*/ 168 w 168"/>
                <a:gd name="T31" fmla="*/ 9 h 44"/>
                <a:gd name="T32" fmla="*/ 168 w 168"/>
                <a:gd name="T33" fmla="*/ 42 h 44"/>
                <a:gd name="T34" fmla="*/ 168 w 168"/>
                <a:gd name="T35" fmla="*/ 43 h 44"/>
                <a:gd name="T36" fmla="*/ 166 w 168"/>
                <a:gd name="T37" fmla="*/ 44 h 44"/>
                <a:gd name="T38" fmla="*/ 164 w 168"/>
                <a:gd name="T39" fmla="*/ 44 h 44"/>
                <a:gd name="T40" fmla="*/ 162 w 168"/>
                <a:gd name="T41" fmla="*/ 44 h 44"/>
                <a:gd name="T42" fmla="*/ 161 w 168"/>
                <a:gd name="T43" fmla="*/ 44 h 44"/>
                <a:gd name="T44" fmla="*/ 83 w 168"/>
                <a:gd name="T45" fmla="*/ 42 h 44"/>
                <a:gd name="T46" fmla="*/ 4 w 168"/>
                <a:gd name="T47" fmla="*/ 40 h 44"/>
                <a:gd name="T48" fmla="*/ 3 w 168"/>
                <a:gd name="T49" fmla="*/ 39 h 44"/>
                <a:gd name="T50" fmla="*/ 1 w 168"/>
                <a:gd name="T51" fmla="*/ 39 h 44"/>
                <a:gd name="T52" fmla="*/ 1 w 168"/>
                <a:gd name="T53" fmla="*/ 38 h 44"/>
                <a:gd name="T54" fmla="*/ 1 w 168"/>
                <a:gd name="T55" fmla="*/ 37 h 44"/>
                <a:gd name="T56" fmla="*/ 0 w 168"/>
                <a:gd name="T57" fmla="*/ 4 h 44"/>
                <a:gd name="T58" fmla="*/ 0 w 168"/>
                <a:gd name="T59" fmla="*/ 3 h 44"/>
                <a:gd name="T60" fmla="*/ 1 w 168"/>
                <a:gd name="T61" fmla="*/ 1 h 44"/>
                <a:gd name="T62" fmla="*/ 1 w 168"/>
                <a:gd name="T63" fmla="*/ 0 h 44"/>
                <a:gd name="T64" fmla="*/ 3 w 168"/>
                <a:gd name="T65" fmla="*/ 0 h 44"/>
                <a:gd name="T66" fmla="*/ 50 w 168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44">
                  <a:moveTo>
                    <a:pt x="88" y="6"/>
                  </a:moveTo>
                  <a:lnTo>
                    <a:pt x="7" y="8"/>
                  </a:lnTo>
                  <a:lnTo>
                    <a:pt x="8" y="33"/>
                  </a:lnTo>
                  <a:lnTo>
                    <a:pt x="84" y="35"/>
                  </a:lnTo>
                  <a:lnTo>
                    <a:pt x="161" y="38"/>
                  </a:lnTo>
                  <a:lnTo>
                    <a:pt x="161" y="12"/>
                  </a:lnTo>
                  <a:lnTo>
                    <a:pt x="125" y="8"/>
                  </a:lnTo>
                  <a:lnTo>
                    <a:pt x="88" y="6"/>
                  </a:lnTo>
                  <a:close/>
                  <a:moveTo>
                    <a:pt x="50" y="0"/>
                  </a:moveTo>
                  <a:lnTo>
                    <a:pt x="97" y="0"/>
                  </a:lnTo>
                  <a:lnTo>
                    <a:pt x="131" y="1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8" y="6"/>
                  </a:lnTo>
                  <a:lnTo>
                    <a:pt x="168" y="8"/>
                  </a:lnTo>
                  <a:lnTo>
                    <a:pt x="168" y="9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1" y="44"/>
                  </a:lnTo>
                  <a:lnTo>
                    <a:pt x="83" y="42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850"/>
            <p:cNvSpPr>
              <a:spLocks noEditPoints="1"/>
            </p:cNvSpPr>
            <p:nvPr/>
          </p:nvSpPr>
          <p:spPr bwMode="auto">
            <a:xfrm>
              <a:off x="4492095" y="738453"/>
              <a:ext cx="63500" cy="58738"/>
            </a:xfrm>
            <a:custGeom>
              <a:avLst/>
              <a:gdLst>
                <a:gd name="T0" fmla="*/ 18 w 40"/>
                <a:gd name="T1" fmla="*/ 7 h 37"/>
                <a:gd name="T2" fmla="*/ 17 w 40"/>
                <a:gd name="T3" fmla="*/ 7 h 37"/>
                <a:gd name="T4" fmla="*/ 13 w 40"/>
                <a:gd name="T5" fmla="*/ 7 h 37"/>
                <a:gd name="T6" fmla="*/ 10 w 40"/>
                <a:gd name="T7" fmla="*/ 10 h 37"/>
                <a:gd name="T8" fmla="*/ 8 w 40"/>
                <a:gd name="T9" fmla="*/ 13 h 37"/>
                <a:gd name="T10" fmla="*/ 6 w 40"/>
                <a:gd name="T11" fmla="*/ 15 h 37"/>
                <a:gd name="T12" fmla="*/ 6 w 40"/>
                <a:gd name="T13" fmla="*/ 19 h 37"/>
                <a:gd name="T14" fmla="*/ 8 w 40"/>
                <a:gd name="T15" fmla="*/ 24 h 37"/>
                <a:gd name="T16" fmla="*/ 10 w 40"/>
                <a:gd name="T17" fmla="*/ 28 h 37"/>
                <a:gd name="T18" fmla="*/ 14 w 40"/>
                <a:gd name="T19" fmla="*/ 30 h 37"/>
                <a:gd name="T20" fmla="*/ 18 w 40"/>
                <a:gd name="T21" fmla="*/ 31 h 37"/>
                <a:gd name="T22" fmla="*/ 23 w 40"/>
                <a:gd name="T23" fmla="*/ 31 h 37"/>
                <a:gd name="T24" fmla="*/ 31 w 40"/>
                <a:gd name="T25" fmla="*/ 27 h 37"/>
                <a:gd name="T26" fmla="*/ 34 w 40"/>
                <a:gd name="T27" fmla="*/ 20 h 37"/>
                <a:gd name="T28" fmla="*/ 31 w 40"/>
                <a:gd name="T29" fmla="*/ 14 h 37"/>
                <a:gd name="T30" fmla="*/ 26 w 40"/>
                <a:gd name="T31" fmla="*/ 9 h 37"/>
                <a:gd name="T32" fmla="*/ 18 w 40"/>
                <a:gd name="T33" fmla="*/ 7 h 37"/>
                <a:gd name="T34" fmla="*/ 17 w 40"/>
                <a:gd name="T35" fmla="*/ 0 h 37"/>
                <a:gd name="T36" fmla="*/ 17 w 40"/>
                <a:gd name="T37" fmla="*/ 0 h 37"/>
                <a:gd name="T38" fmla="*/ 27 w 40"/>
                <a:gd name="T39" fmla="*/ 1 h 37"/>
                <a:gd name="T40" fmla="*/ 36 w 40"/>
                <a:gd name="T41" fmla="*/ 6 h 37"/>
                <a:gd name="T42" fmla="*/ 40 w 40"/>
                <a:gd name="T43" fmla="*/ 17 h 37"/>
                <a:gd name="T44" fmla="*/ 39 w 40"/>
                <a:gd name="T45" fmla="*/ 26 h 37"/>
                <a:gd name="T46" fmla="*/ 34 w 40"/>
                <a:gd name="T47" fmla="*/ 34 h 37"/>
                <a:gd name="T48" fmla="*/ 23 w 40"/>
                <a:gd name="T49" fmla="*/ 37 h 37"/>
                <a:gd name="T50" fmla="*/ 15 w 40"/>
                <a:gd name="T51" fmla="*/ 37 h 37"/>
                <a:gd name="T52" fmla="*/ 8 w 40"/>
                <a:gd name="T53" fmla="*/ 35 h 37"/>
                <a:gd name="T54" fmla="*/ 2 w 40"/>
                <a:gd name="T55" fmla="*/ 28 h 37"/>
                <a:gd name="T56" fmla="*/ 0 w 40"/>
                <a:gd name="T57" fmla="*/ 19 h 37"/>
                <a:gd name="T58" fmla="*/ 0 w 40"/>
                <a:gd name="T59" fmla="*/ 14 h 37"/>
                <a:gd name="T60" fmla="*/ 1 w 40"/>
                <a:gd name="T61" fmla="*/ 10 h 37"/>
                <a:gd name="T62" fmla="*/ 4 w 40"/>
                <a:gd name="T63" fmla="*/ 6 h 37"/>
                <a:gd name="T64" fmla="*/ 8 w 40"/>
                <a:gd name="T65" fmla="*/ 2 h 37"/>
                <a:gd name="T66" fmla="*/ 12 w 40"/>
                <a:gd name="T67" fmla="*/ 1 h 37"/>
                <a:gd name="T68" fmla="*/ 17 w 40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7">
                  <a:moveTo>
                    <a:pt x="18" y="7"/>
                  </a:moveTo>
                  <a:lnTo>
                    <a:pt x="17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18" y="7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0" y="17"/>
                  </a:lnTo>
                  <a:lnTo>
                    <a:pt x="39" y="26"/>
                  </a:lnTo>
                  <a:lnTo>
                    <a:pt x="34" y="34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7" name="그룹 156"/>
          <p:cNvGrpSpPr/>
          <p:nvPr/>
        </p:nvGrpSpPr>
        <p:grpSpPr>
          <a:xfrm rot="2850814">
            <a:off x="164609" y="58002"/>
            <a:ext cx="624886" cy="658098"/>
            <a:chOff x="4400020" y="552716"/>
            <a:chExt cx="266700" cy="244475"/>
          </a:xfrm>
        </p:grpSpPr>
        <p:sp>
          <p:nvSpPr>
            <p:cNvPr id="158" name="Freeform 848"/>
            <p:cNvSpPr>
              <a:spLocks noEditPoints="1"/>
            </p:cNvSpPr>
            <p:nvPr/>
          </p:nvSpPr>
          <p:spPr bwMode="auto">
            <a:xfrm>
              <a:off x="4493683" y="552716"/>
              <a:ext cx="76200" cy="74613"/>
            </a:xfrm>
            <a:custGeom>
              <a:avLst/>
              <a:gdLst>
                <a:gd name="T0" fmla="*/ 24 w 48"/>
                <a:gd name="T1" fmla="*/ 7 h 47"/>
                <a:gd name="T2" fmla="*/ 14 w 48"/>
                <a:gd name="T3" fmla="*/ 9 h 47"/>
                <a:gd name="T4" fmla="*/ 9 w 48"/>
                <a:gd name="T5" fmla="*/ 14 h 47"/>
                <a:gd name="T6" fmla="*/ 7 w 48"/>
                <a:gd name="T7" fmla="*/ 22 h 47"/>
                <a:gd name="T8" fmla="*/ 8 w 48"/>
                <a:gd name="T9" fmla="*/ 30 h 47"/>
                <a:gd name="T10" fmla="*/ 13 w 48"/>
                <a:gd name="T11" fmla="*/ 37 h 47"/>
                <a:gd name="T12" fmla="*/ 21 w 48"/>
                <a:gd name="T13" fmla="*/ 41 h 47"/>
                <a:gd name="T14" fmla="*/ 26 w 48"/>
                <a:gd name="T15" fmla="*/ 39 h 47"/>
                <a:gd name="T16" fmla="*/ 30 w 48"/>
                <a:gd name="T17" fmla="*/ 38 h 47"/>
                <a:gd name="T18" fmla="*/ 34 w 48"/>
                <a:gd name="T19" fmla="*/ 37 h 47"/>
                <a:gd name="T20" fmla="*/ 38 w 48"/>
                <a:gd name="T21" fmla="*/ 33 h 47"/>
                <a:gd name="T22" fmla="*/ 39 w 48"/>
                <a:gd name="T23" fmla="*/ 29 h 47"/>
                <a:gd name="T24" fmla="*/ 41 w 48"/>
                <a:gd name="T25" fmla="*/ 25 h 47"/>
                <a:gd name="T26" fmla="*/ 41 w 48"/>
                <a:gd name="T27" fmla="*/ 20 h 47"/>
                <a:gd name="T28" fmla="*/ 39 w 48"/>
                <a:gd name="T29" fmla="*/ 16 h 47"/>
                <a:gd name="T30" fmla="*/ 37 w 48"/>
                <a:gd name="T31" fmla="*/ 12 h 47"/>
                <a:gd name="T32" fmla="*/ 33 w 48"/>
                <a:gd name="T33" fmla="*/ 9 h 47"/>
                <a:gd name="T34" fmla="*/ 29 w 48"/>
                <a:gd name="T35" fmla="*/ 8 h 47"/>
                <a:gd name="T36" fmla="*/ 24 w 48"/>
                <a:gd name="T37" fmla="*/ 7 h 47"/>
                <a:gd name="T38" fmla="*/ 28 w 48"/>
                <a:gd name="T39" fmla="*/ 0 h 47"/>
                <a:gd name="T40" fmla="*/ 39 w 48"/>
                <a:gd name="T41" fmla="*/ 4 h 47"/>
                <a:gd name="T42" fmla="*/ 46 w 48"/>
                <a:gd name="T43" fmla="*/ 13 h 47"/>
                <a:gd name="T44" fmla="*/ 48 w 48"/>
                <a:gd name="T45" fmla="*/ 25 h 47"/>
                <a:gd name="T46" fmla="*/ 43 w 48"/>
                <a:gd name="T47" fmla="*/ 37 h 47"/>
                <a:gd name="T48" fmla="*/ 33 w 48"/>
                <a:gd name="T49" fmla="*/ 45 h 47"/>
                <a:gd name="T50" fmla="*/ 21 w 48"/>
                <a:gd name="T51" fmla="*/ 47 h 47"/>
                <a:gd name="T52" fmla="*/ 20 w 48"/>
                <a:gd name="T53" fmla="*/ 47 h 47"/>
                <a:gd name="T54" fmla="*/ 9 w 48"/>
                <a:gd name="T55" fmla="*/ 43 h 47"/>
                <a:gd name="T56" fmla="*/ 3 w 48"/>
                <a:gd name="T57" fmla="*/ 35 h 47"/>
                <a:gd name="T58" fmla="*/ 0 w 48"/>
                <a:gd name="T59" fmla="*/ 25 h 47"/>
                <a:gd name="T60" fmla="*/ 1 w 48"/>
                <a:gd name="T61" fmla="*/ 16 h 47"/>
                <a:gd name="T62" fmla="*/ 7 w 48"/>
                <a:gd name="T63" fmla="*/ 7 h 47"/>
                <a:gd name="T64" fmla="*/ 16 w 48"/>
                <a:gd name="T65" fmla="*/ 1 h 47"/>
                <a:gd name="T66" fmla="*/ 28 w 48"/>
                <a:gd name="T6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4" y="7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21" y="41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7"/>
                  </a:lnTo>
                  <a:close/>
                  <a:moveTo>
                    <a:pt x="28" y="0"/>
                  </a:moveTo>
                  <a:lnTo>
                    <a:pt x="39" y="4"/>
                  </a:lnTo>
                  <a:lnTo>
                    <a:pt x="46" y="13"/>
                  </a:lnTo>
                  <a:lnTo>
                    <a:pt x="48" y="25"/>
                  </a:lnTo>
                  <a:lnTo>
                    <a:pt x="43" y="37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849"/>
            <p:cNvSpPr>
              <a:spLocks noEditPoints="1"/>
            </p:cNvSpPr>
            <p:nvPr/>
          </p:nvSpPr>
          <p:spPr bwMode="auto">
            <a:xfrm>
              <a:off x="4400020" y="646378"/>
              <a:ext cx="266700" cy="69850"/>
            </a:xfrm>
            <a:custGeom>
              <a:avLst/>
              <a:gdLst>
                <a:gd name="T0" fmla="*/ 88 w 168"/>
                <a:gd name="T1" fmla="*/ 6 h 44"/>
                <a:gd name="T2" fmla="*/ 7 w 168"/>
                <a:gd name="T3" fmla="*/ 8 h 44"/>
                <a:gd name="T4" fmla="*/ 8 w 168"/>
                <a:gd name="T5" fmla="*/ 33 h 44"/>
                <a:gd name="T6" fmla="*/ 84 w 168"/>
                <a:gd name="T7" fmla="*/ 35 h 44"/>
                <a:gd name="T8" fmla="*/ 161 w 168"/>
                <a:gd name="T9" fmla="*/ 38 h 44"/>
                <a:gd name="T10" fmla="*/ 161 w 168"/>
                <a:gd name="T11" fmla="*/ 12 h 44"/>
                <a:gd name="T12" fmla="*/ 125 w 168"/>
                <a:gd name="T13" fmla="*/ 8 h 44"/>
                <a:gd name="T14" fmla="*/ 88 w 168"/>
                <a:gd name="T15" fmla="*/ 6 h 44"/>
                <a:gd name="T16" fmla="*/ 50 w 168"/>
                <a:gd name="T17" fmla="*/ 0 h 44"/>
                <a:gd name="T18" fmla="*/ 97 w 168"/>
                <a:gd name="T19" fmla="*/ 0 h 44"/>
                <a:gd name="T20" fmla="*/ 131 w 168"/>
                <a:gd name="T21" fmla="*/ 1 h 44"/>
                <a:gd name="T22" fmla="*/ 165 w 168"/>
                <a:gd name="T23" fmla="*/ 5 h 44"/>
                <a:gd name="T24" fmla="*/ 166 w 168"/>
                <a:gd name="T25" fmla="*/ 5 h 44"/>
                <a:gd name="T26" fmla="*/ 168 w 168"/>
                <a:gd name="T27" fmla="*/ 6 h 44"/>
                <a:gd name="T28" fmla="*/ 168 w 168"/>
                <a:gd name="T29" fmla="*/ 8 h 44"/>
                <a:gd name="T30" fmla="*/ 168 w 168"/>
                <a:gd name="T31" fmla="*/ 9 h 44"/>
                <a:gd name="T32" fmla="*/ 168 w 168"/>
                <a:gd name="T33" fmla="*/ 42 h 44"/>
                <a:gd name="T34" fmla="*/ 168 w 168"/>
                <a:gd name="T35" fmla="*/ 43 h 44"/>
                <a:gd name="T36" fmla="*/ 166 w 168"/>
                <a:gd name="T37" fmla="*/ 44 h 44"/>
                <a:gd name="T38" fmla="*/ 164 w 168"/>
                <a:gd name="T39" fmla="*/ 44 h 44"/>
                <a:gd name="T40" fmla="*/ 162 w 168"/>
                <a:gd name="T41" fmla="*/ 44 h 44"/>
                <a:gd name="T42" fmla="*/ 161 w 168"/>
                <a:gd name="T43" fmla="*/ 44 h 44"/>
                <a:gd name="T44" fmla="*/ 83 w 168"/>
                <a:gd name="T45" fmla="*/ 42 h 44"/>
                <a:gd name="T46" fmla="*/ 4 w 168"/>
                <a:gd name="T47" fmla="*/ 40 h 44"/>
                <a:gd name="T48" fmla="*/ 3 w 168"/>
                <a:gd name="T49" fmla="*/ 39 h 44"/>
                <a:gd name="T50" fmla="*/ 1 w 168"/>
                <a:gd name="T51" fmla="*/ 39 h 44"/>
                <a:gd name="T52" fmla="*/ 1 w 168"/>
                <a:gd name="T53" fmla="*/ 38 h 44"/>
                <a:gd name="T54" fmla="*/ 1 w 168"/>
                <a:gd name="T55" fmla="*/ 37 h 44"/>
                <a:gd name="T56" fmla="*/ 0 w 168"/>
                <a:gd name="T57" fmla="*/ 4 h 44"/>
                <a:gd name="T58" fmla="*/ 0 w 168"/>
                <a:gd name="T59" fmla="*/ 3 h 44"/>
                <a:gd name="T60" fmla="*/ 1 w 168"/>
                <a:gd name="T61" fmla="*/ 1 h 44"/>
                <a:gd name="T62" fmla="*/ 1 w 168"/>
                <a:gd name="T63" fmla="*/ 0 h 44"/>
                <a:gd name="T64" fmla="*/ 3 w 168"/>
                <a:gd name="T65" fmla="*/ 0 h 44"/>
                <a:gd name="T66" fmla="*/ 50 w 168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44">
                  <a:moveTo>
                    <a:pt x="88" y="6"/>
                  </a:moveTo>
                  <a:lnTo>
                    <a:pt x="7" y="8"/>
                  </a:lnTo>
                  <a:lnTo>
                    <a:pt x="8" y="33"/>
                  </a:lnTo>
                  <a:lnTo>
                    <a:pt x="84" y="35"/>
                  </a:lnTo>
                  <a:lnTo>
                    <a:pt x="161" y="38"/>
                  </a:lnTo>
                  <a:lnTo>
                    <a:pt x="161" y="12"/>
                  </a:lnTo>
                  <a:lnTo>
                    <a:pt x="125" y="8"/>
                  </a:lnTo>
                  <a:lnTo>
                    <a:pt x="88" y="6"/>
                  </a:lnTo>
                  <a:close/>
                  <a:moveTo>
                    <a:pt x="50" y="0"/>
                  </a:moveTo>
                  <a:lnTo>
                    <a:pt x="97" y="0"/>
                  </a:lnTo>
                  <a:lnTo>
                    <a:pt x="131" y="1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8" y="6"/>
                  </a:lnTo>
                  <a:lnTo>
                    <a:pt x="168" y="8"/>
                  </a:lnTo>
                  <a:lnTo>
                    <a:pt x="168" y="9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1" y="44"/>
                  </a:lnTo>
                  <a:lnTo>
                    <a:pt x="83" y="42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50"/>
            <p:cNvSpPr>
              <a:spLocks noEditPoints="1"/>
            </p:cNvSpPr>
            <p:nvPr/>
          </p:nvSpPr>
          <p:spPr bwMode="auto">
            <a:xfrm>
              <a:off x="4492095" y="738453"/>
              <a:ext cx="63500" cy="58738"/>
            </a:xfrm>
            <a:custGeom>
              <a:avLst/>
              <a:gdLst>
                <a:gd name="T0" fmla="*/ 18 w 40"/>
                <a:gd name="T1" fmla="*/ 7 h 37"/>
                <a:gd name="T2" fmla="*/ 17 w 40"/>
                <a:gd name="T3" fmla="*/ 7 h 37"/>
                <a:gd name="T4" fmla="*/ 13 w 40"/>
                <a:gd name="T5" fmla="*/ 7 h 37"/>
                <a:gd name="T6" fmla="*/ 10 w 40"/>
                <a:gd name="T7" fmla="*/ 10 h 37"/>
                <a:gd name="T8" fmla="*/ 8 w 40"/>
                <a:gd name="T9" fmla="*/ 13 h 37"/>
                <a:gd name="T10" fmla="*/ 6 w 40"/>
                <a:gd name="T11" fmla="*/ 15 h 37"/>
                <a:gd name="T12" fmla="*/ 6 w 40"/>
                <a:gd name="T13" fmla="*/ 19 h 37"/>
                <a:gd name="T14" fmla="*/ 8 w 40"/>
                <a:gd name="T15" fmla="*/ 24 h 37"/>
                <a:gd name="T16" fmla="*/ 10 w 40"/>
                <a:gd name="T17" fmla="*/ 28 h 37"/>
                <a:gd name="T18" fmla="*/ 14 w 40"/>
                <a:gd name="T19" fmla="*/ 30 h 37"/>
                <a:gd name="T20" fmla="*/ 18 w 40"/>
                <a:gd name="T21" fmla="*/ 31 h 37"/>
                <a:gd name="T22" fmla="*/ 23 w 40"/>
                <a:gd name="T23" fmla="*/ 31 h 37"/>
                <a:gd name="T24" fmla="*/ 31 w 40"/>
                <a:gd name="T25" fmla="*/ 27 h 37"/>
                <a:gd name="T26" fmla="*/ 34 w 40"/>
                <a:gd name="T27" fmla="*/ 20 h 37"/>
                <a:gd name="T28" fmla="*/ 31 w 40"/>
                <a:gd name="T29" fmla="*/ 14 h 37"/>
                <a:gd name="T30" fmla="*/ 26 w 40"/>
                <a:gd name="T31" fmla="*/ 9 h 37"/>
                <a:gd name="T32" fmla="*/ 18 w 40"/>
                <a:gd name="T33" fmla="*/ 7 h 37"/>
                <a:gd name="T34" fmla="*/ 17 w 40"/>
                <a:gd name="T35" fmla="*/ 0 h 37"/>
                <a:gd name="T36" fmla="*/ 17 w 40"/>
                <a:gd name="T37" fmla="*/ 0 h 37"/>
                <a:gd name="T38" fmla="*/ 27 w 40"/>
                <a:gd name="T39" fmla="*/ 1 h 37"/>
                <a:gd name="T40" fmla="*/ 36 w 40"/>
                <a:gd name="T41" fmla="*/ 6 h 37"/>
                <a:gd name="T42" fmla="*/ 40 w 40"/>
                <a:gd name="T43" fmla="*/ 17 h 37"/>
                <a:gd name="T44" fmla="*/ 39 w 40"/>
                <a:gd name="T45" fmla="*/ 26 h 37"/>
                <a:gd name="T46" fmla="*/ 34 w 40"/>
                <a:gd name="T47" fmla="*/ 34 h 37"/>
                <a:gd name="T48" fmla="*/ 23 w 40"/>
                <a:gd name="T49" fmla="*/ 37 h 37"/>
                <a:gd name="T50" fmla="*/ 15 w 40"/>
                <a:gd name="T51" fmla="*/ 37 h 37"/>
                <a:gd name="T52" fmla="*/ 8 w 40"/>
                <a:gd name="T53" fmla="*/ 35 h 37"/>
                <a:gd name="T54" fmla="*/ 2 w 40"/>
                <a:gd name="T55" fmla="*/ 28 h 37"/>
                <a:gd name="T56" fmla="*/ 0 w 40"/>
                <a:gd name="T57" fmla="*/ 19 h 37"/>
                <a:gd name="T58" fmla="*/ 0 w 40"/>
                <a:gd name="T59" fmla="*/ 14 h 37"/>
                <a:gd name="T60" fmla="*/ 1 w 40"/>
                <a:gd name="T61" fmla="*/ 10 h 37"/>
                <a:gd name="T62" fmla="*/ 4 w 40"/>
                <a:gd name="T63" fmla="*/ 6 h 37"/>
                <a:gd name="T64" fmla="*/ 8 w 40"/>
                <a:gd name="T65" fmla="*/ 2 h 37"/>
                <a:gd name="T66" fmla="*/ 12 w 40"/>
                <a:gd name="T67" fmla="*/ 1 h 37"/>
                <a:gd name="T68" fmla="*/ 17 w 40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7">
                  <a:moveTo>
                    <a:pt x="18" y="7"/>
                  </a:moveTo>
                  <a:lnTo>
                    <a:pt x="17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18" y="7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0" y="17"/>
                  </a:lnTo>
                  <a:lnTo>
                    <a:pt x="39" y="26"/>
                  </a:lnTo>
                  <a:lnTo>
                    <a:pt x="34" y="34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3" name="그룹 202"/>
          <p:cNvGrpSpPr/>
          <p:nvPr/>
        </p:nvGrpSpPr>
        <p:grpSpPr>
          <a:xfrm>
            <a:off x="10860860" y="2000927"/>
            <a:ext cx="165100" cy="180975"/>
            <a:chOff x="5824538" y="2535238"/>
            <a:chExt cx="165100" cy="180975"/>
          </a:xfrm>
        </p:grpSpPr>
        <p:sp>
          <p:nvSpPr>
            <p:cNvPr id="204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4" name="그룹 223"/>
          <p:cNvGrpSpPr/>
          <p:nvPr/>
        </p:nvGrpSpPr>
        <p:grpSpPr>
          <a:xfrm>
            <a:off x="11503561" y="2233020"/>
            <a:ext cx="165100" cy="180975"/>
            <a:chOff x="5824538" y="2535238"/>
            <a:chExt cx="165100" cy="180975"/>
          </a:xfrm>
        </p:grpSpPr>
        <p:sp>
          <p:nvSpPr>
            <p:cNvPr id="225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45" name="그룹 244"/>
          <p:cNvGrpSpPr/>
          <p:nvPr/>
        </p:nvGrpSpPr>
        <p:grpSpPr>
          <a:xfrm>
            <a:off x="9208451" y="6242857"/>
            <a:ext cx="165100" cy="180975"/>
            <a:chOff x="5824538" y="2535238"/>
            <a:chExt cx="165100" cy="180975"/>
          </a:xfrm>
        </p:grpSpPr>
        <p:sp>
          <p:nvSpPr>
            <p:cNvPr id="246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66" name="그룹 265"/>
          <p:cNvGrpSpPr/>
          <p:nvPr/>
        </p:nvGrpSpPr>
        <p:grpSpPr>
          <a:xfrm>
            <a:off x="9259540" y="6475115"/>
            <a:ext cx="165100" cy="180975"/>
            <a:chOff x="5824538" y="2535238"/>
            <a:chExt cx="165100" cy="180975"/>
          </a:xfrm>
        </p:grpSpPr>
        <p:sp>
          <p:nvSpPr>
            <p:cNvPr id="267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5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6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7" name="그룹 286"/>
          <p:cNvGrpSpPr/>
          <p:nvPr/>
        </p:nvGrpSpPr>
        <p:grpSpPr>
          <a:xfrm>
            <a:off x="8239528" y="6489611"/>
            <a:ext cx="165100" cy="180975"/>
            <a:chOff x="5824538" y="2535238"/>
            <a:chExt cx="165100" cy="180975"/>
          </a:xfrm>
        </p:grpSpPr>
        <p:sp>
          <p:nvSpPr>
            <p:cNvPr id="288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8" name="그룹 307"/>
          <p:cNvGrpSpPr/>
          <p:nvPr/>
        </p:nvGrpSpPr>
        <p:grpSpPr>
          <a:xfrm>
            <a:off x="11815563" y="4460822"/>
            <a:ext cx="165100" cy="180975"/>
            <a:chOff x="5824538" y="2535238"/>
            <a:chExt cx="165100" cy="180975"/>
          </a:xfrm>
        </p:grpSpPr>
        <p:sp>
          <p:nvSpPr>
            <p:cNvPr id="309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29" name="그룹 328"/>
          <p:cNvGrpSpPr/>
          <p:nvPr/>
        </p:nvGrpSpPr>
        <p:grpSpPr>
          <a:xfrm>
            <a:off x="8703187" y="6613817"/>
            <a:ext cx="165100" cy="180975"/>
            <a:chOff x="5824538" y="2535238"/>
            <a:chExt cx="165100" cy="180975"/>
          </a:xfrm>
        </p:grpSpPr>
        <p:sp>
          <p:nvSpPr>
            <p:cNvPr id="330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3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4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5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4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50" name="그룹 349"/>
          <p:cNvGrpSpPr/>
          <p:nvPr/>
        </p:nvGrpSpPr>
        <p:grpSpPr>
          <a:xfrm>
            <a:off x="11925101" y="4830725"/>
            <a:ext cx="165100" cy="180975"/>
            <a:chOff x="5824538" y="2535238"/>
            <a:chExt cx="165100" cy="180975"/>
          </a:xfrm>
        </p:grpSpPr>
        <p:sp>
          <p:nvSpPr>
            <p:cNvPr id="351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6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7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8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5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0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1" name="그룹 370"/>
          <p:cNvGrpSpPr/>
          <p:nvPr/>
        </p:nvGrpSpPr>
        <p:grpSpPr>
          <a:xfrm>
            <a:off x="174438" y="3812218"/>
            <a:ext cx="165100" cy="180975"/>
            <a:chOff x="5824538" y="2535238"/>
            <a:chExt cx="165100" cy="180975"/>
          </a:xfrm>
        </p:grpSpPr>
        <p:sp>
          <p:nvSpPr>
            <p:cNvPr id="372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3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4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5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6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7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8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9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0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1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2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3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4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5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6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7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8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9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0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1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92" name="그룹 391"/>
          <p:cNvGrpSpPr/>
          <p:nvPr/>
        </p:nvGrpSpPr>
        <p:grpSpPr>
          <a:xfrm>
            <a:off x="1517618" y="5696870"/>
            <a:ext cx="165100" cy="180975"/>
            <a:chOff x="5824538" y="2535238"/>
            <a:chExt cx="165100" cy="180975"/>
          </a:xfrm>
        </p:grpSpPr>
        <p:sp>
          <p:nvSpPr>
            <p:cNvPr id="393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4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5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6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7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8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9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0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1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2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3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4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5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6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7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8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9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0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1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2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3" name="그룹 412"/>
          <p:cNvGrpSpPr/>
          <p:nvPr/>
        </p:nvGrpSpPr>
        <p:grpSpPr>
          <a:xfrm>
            <a:off x="1670018" y="5849270"/>
            <a:ext cx="165100" cy="180975"/>
            <a:chOff x="5824538" y="2535238"/>
            <a:chExt cx="165100" cy="180975"/>
          </a:xfrm>
        </p:grpSpPr>
        <p:sp>
          <p:nvSpPr>
            <p:cNvPr id="414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5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6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7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8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9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0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1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2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3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4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5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6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7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8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9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0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1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2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3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34" name="그룹 433"/>
          <p:cNvGrpSpPr/>
          <p:nvPr/>
        </p:nvGrpSpPr>
        <p:grpSpPr>
          <a:xfrm>
            <a:off x="195076" y="6419199"/>
            <a:ext cx="165100" cy="180975"/>
            <a:chOff x="5824538" y="2535238"/>
            <a:chExt cx="165100" cy="180975"/>
          </a:xfrm>
        </p:grpSpPr>
        <p:sp>
          <p:nvSpPr>
            <p:cNvPr id="435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6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7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8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9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0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1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2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3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4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5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6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7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8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9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0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1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2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3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4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55" name="그룹 454"/>
          <p:cNvGrpSpPr/>
          <p:nvPr/>
        </p:nvGrpSpPr>
        <p:grpSpPr>
          <a:xfrm>
            <a:off x="903906" y="6532265"/>
            <a:ext cx="165100" cy="180975"/>
            <a:chOff x="5824538" y="2535238"/>
            <a:chExt cx="165100" cy="180975"/>
          </a:xfrm>
        </p:grpSpPr>
        <p:sp>
          <p:nvSpPr>
            <p:cNvPr id="456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7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8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9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0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1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2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3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4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5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6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7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8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9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0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1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2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3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4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5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6" name="그룹 475"/>
          <p:cNvGrpSpPr/>
          <p:nvPr/>
        </p:nvGrpSpPr>
        <p:grpSpPr>
          <a:xfrm>
            <a:off x="1614455" y="3503379"/>
            <a:ext cx="165100" cy="180975"/>
            <a:chOff x="5824538" y="2535238"/>
            <a:chExt cx="165100" cy="180975"/>
          </a:xfrm>
        </p:grpSpPr>
        <p:sp>
          <p:nvSpPr>
            <p:cNvPr id="477" name="Freeform 1102"/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8" name="Freeform 1103"/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9" name="Freeform 1104"/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0" name="Freeform 1105"/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1" name="Freeform 1106"/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2" name="Freeform 1107"/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3" name="Freeform 1108"/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" name="Freeform 1109"/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" name="Freeform 1110"/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" name="Freeform 1111"/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7" name="Freeform 1112"/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8" name="Freeform 1113"/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" name="Rectangle 1114"/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" name="Freeform 1115"/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" name="Freeform 1116"/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2" name="Freeform 1117"/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3" name="Freeform 1118"/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4" name="Freeform 1119"/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5" name="Freeform 1120"/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6" name="Freeform 1121"/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97" name="그룹 496"/>
          <p:cNvGrpSpPr/>
          <p:nvPr/>
        </p:nvGrpSpPr>
        <p:grpSpPr>
          <a:xfrm>
            <a:off x="11606748" y="5265871"/>
            <a:ext cx="451980" cy="372155"/>
            <a:chOff x="5867400" y="2209801"/>
            <a:chExt cx="206376" cy="190500"/>
          </a:xfrm>
        </p:grpSpPr>
        <p:sp>
          <p:nvSpPr>
            <p:cNvPr id="498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9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0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1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2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3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4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5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6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7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8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9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0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1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2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3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4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5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6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7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8" name="그룹 517"/>
          <p:cNvGrpSpPr/>
          <p:nvPr/>
        </p:nvGrpSpPr>
        <p:grpSpPr>
          <a:xfrm>
            <a:off x="367438" y="883302"/>
            <a:ext cx="451980" cy="372155"/>
            <a:chOff x="5867400" y="2209801"/>
            <a:chExt cx="206376" cy="190500"/>
          </a:xfrm>
        </p:grpSpPr>
        <p:sp>
          <p:nvSpPr>
            <p:cNvPr id="519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0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1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2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3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4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5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6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7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8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9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0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1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2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3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9" name="그룹 538"/>
          <p:cNvGrpSpPr/>
          <p:nvPr/>
        </p:nvGrpSpPr>
        <p:grpSpPr>
          <a:xfrm>
            <a:off x="482025" y="3443337"/>
            <a:ext cx="451980" cy="372155"/>
            <a:chOff x="5867400" y="2209801"/>
            <a:chExt cx="206376" cy="190500"/>
          </a:xfrm>
        </p:grpSpPr>
        <p:sp>
          <p:nvSpPr>
            <p:cNvPr id="540" name="Freeform 1082"/>
            <p:cNvSpPr>
              <a:spLocks/>
            </p:cNvSpPr>
            <p:nvPr/>
          </p:nvSpPr>
          <p:spPr bwMode="auto">
            <a:xfrm>
              <a:off x="5961063" y="227806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1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2 h 2"/>
                <a:gd name="T10" fmla="*/ 1 w 4"/>
                <a:gd name="T11" fmla="*/ 2 h 2"/>
                <a:gd name="T12" fmla="*/ 0 w 4"/>
                <a:gd name="T13" fmla="*/ 1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1083"/>
            <p:cNvSpPr>
              <a:spLocks/>
            </p:cNvSpPr>
            <p:nvPr/>
          </p:nvSpPr>
          <p:spPr bwMode="auto">
            <a:xfrm>
              <a:off x="5913438" y="2211388"/>
              <a:ext cx="52388" cy="63500"/>
            </a:xfrm>
            <a:custGeom>
              <a:avLst/>
              <a:gdLst>
                <a:gd name="T0" fmla="*/ 2 w 33"/>
                <a:gd name="T1" fmla="*/ 0 h 40"/>
                <a:gd name="T2" fmla="*/ 2 w 33"/>
                <a:gd name="T3" fmla="*/ 0 h 40"/>
                <a:gd name="T4" fmla="*/ 33 w 33"/>
                <a:gd name="T5" fmla="*/ 35 h 40"/>
                <a:gd name="T6" fmla="*/ 30 w 33"/>
                <a:gd name="T7" fmla="*/ 38 h 40"/>
                <a:gd name="T8" fmla="*/ 30 w 33"/>
                <a:gd name="T9" fmla="*/ 39 h 40"/>
                <a:gd name="T10" fmla="*/ 29 w 33"/>
                <a:gd name="T11" fmla="*/ 40 h 40"/>
                <a:gd name="T12" fmla="*/ 29 w 33"/>
                <a:gd name="T13" fmla="*/ 40 h 40"/>
                <a:gd name="T14" fmla="*/ 25 w 33"/>
                <a:gd name="T15" fmla="*/ 37 h 40"/>
                <a:gd name="T16" fmla="*/ 25 w 33"/>
                <a:gd name="T17" fmla="*/ 37 h 40"/>
                <a:gd name="T18" fmla="*/ 25 w 33"/>
                <a:gd name="T19" fmla="*/ 37 h 40"/>
                <a:gd name="T20" fmla="*/ 17 w 33"/>
                <a:gd name="T21" fmla="*/ 27 h 40"/>
                <a:gd name="T22" fmla="*/ 18 w 33"/>
                <a:gd name="T23" fmla="*/ 27 h 40"/>
                <a:gd name="T24" fmla="*/ 18 w 33"/>
                <a:gd name="T25" fmla="*/ 26 h 40"/>
                <a:gd name="T26" fmla="*/ 17 w 33"/>
                <a:gd name="T27" fmla="*/ 26 h 40"/>
                <a:gd name="T28" fmla="*/ 16 w 33"/>
                <a:gd name="T29" fmla="*/ 26 h 40"/>
                <a:gd name="T30" fmla="*/ 4 w 33"/>
                <a:gd name="T31" fmla="*/ 12 h 40"/>
                <a:gd name="T32" fmla="*/ 5 w 33"/>
                <a:gd name="T33" fmla="*/ 10 h 40"/>
                <a:gd name="T34" fmla="*/ 5 w 33"/>
                <a:gd name="T35" fmla="*/ 10 h 40"/>
                <a:gd name="T36" fmla="*/ 5 w 33"/>
                <a:gd name="T37" fmla="*/ 9 h 40"/>
                <a:gd name="T38" fmla="*/ 4 w 33"/>
                <a:gd name="T39" fmla="*/ 9 h 40"/>
                <a:gd name="T40" fmla="*/ 2 w 33"/>
                <a:gd name="T41" fmla="*/ 10 h 40"/>
                <a:gd name="T42" fmla="*/ 0 w 33"/>
                <a:gd name="T43" fmla="*/ 8 h 40"/>
                <a:gd name="T44" fmla="*/ 2 w 33"/>
                <a:gd name="T45" fmla="*/ 6 h 40"/>
                <a:gd name="T46" fmla="*/ 4 w 33"/>
                <a:gd name="T47" fmla="*/ 5 h 40"/>
                <a:gd name="T48" fmla="*/ 4 w 33"/>
                <a:gd name="T49" fmla="*/ 2 h 40"/>
                <a:gd name="T50" fmla="*/ 4 w 33"/>
                <a:gd name="T51" fmla="*/ 1 h 40"/>
                <a:gd name="T52" fmla="*/ 2 w 33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40">
                  <a:moveTo>
                    <a:pt x="2" y="0"/>
                  </a:moveTo>
                  <a:lnTo>
                    <a:pt x="2" y="0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2" name="Freeform 1084"/>
            <p:cNvSpPr>
              <a:spLocks/>
            </p:cNvSpPr>
            <p:nvPr/>
          </p:nvSpPr>
          <p:spPr bwMode="auto">
            <a:xfrm>
              <a:off x="5867400" y="2211388"/>
              <a:ext cx="52388" cy="34925"/>
            </a:xfrm>
            <a:custGeom>
              <a:avLst/>
              <a:gdLst>
                <a:gd name="T0" fmla="*/ 29 w 33"/>
                <a:gd name="T1" fmla="*/ 0 h 22"/>
                <a:gd name="T2" fmla="*/ 30 w 33"/>
                <a:gd name="T3" fmla="*/ 0 h 22"/>
                <a:gd name="T4" fmla="*/ 30 w 33"/>
                <a:gd name="T5" fmla="*/ 0 h 22"/>
                <a:gd name="T6" fmla="*/ 31 w 33"/>
                <a:gd name="T7" fmla="*/ 0 h 22"/>
                <a:gd name="T8" fmla="*/ 31 w 33"/>
                <a:gd name="T9" fmla="*/ 0 h 22"/>
                <a:gd name="T10" fmla="*/ 33 w 33"/>
                <a:gd name="T11" fmla="*/ 1 h 22"/>
                <a:gd name="T12" fmla="*/ 33 w 33"/>
                <a:gd name="T13" fmla="*/ 2 h 22"/>
                <a:gd name="T14" fmla="*/ 33 w 33"/>
                <a:gd name="T15" fmla="*/ 5 h 22"/>
                <a:gd name="T16" fmla="*/ 31 w 33"/>
                <a:gd name="T17" fmla="*/ 6 h 22"/>
                <a:gd name="T18" fmla="*/ 29 w 33"/>
                <a:gd name="T19" fmla="*/ 8 h 22"/>
                <a:gd name="T20" fmla="*/ 20 w 33"/>
                <a:gd name="T21" fmla="*/ 16 h 22"/>
                <a:gd name="T22" fmla="*/ 9 w 33"/>
                <a:gd name="T23" fmla="*/ 22 h 22"/>
                <a:gd name="T24" fmla="*/ 7 w 33"/>
                <a:gd name="T25" fmla="*/ 20 h 22"/>
                <a:gd name="T26" fmla="*/ 4 w 33"/>
                <a:gd name="T27" fmla="*/ 18 h 22"/>
                <a:gd name="T28" fmla="*/ 3 w 33"/>
                <a:gd name="T29" fmla="*/ 18 h 22"/>
                <a:gd name="T30" fmla="*/ 0 w 33"/>
                <a:gd name="T31" fmla="*/ 21 h 22"/>
                <a:gd name="T32" fmla="*/ 1 w 33"/>
                <a:gd name="T33" fmla="*/ 20 h 22"/>
                <a:gd name="T34" fmla="*/ 3 w 33"/>
                <a:gd name="T35" fmla="*/ 18 h 22"/>
                <a:gd name="T36" fmla="*/ 16 w 33"/>
                <a:gd name="T37" fmla="*/ 9 h 22"/>
                <a:gd name="T38" fmla="*/ 27 w 33"/>
                <a:gd name="T39" fmla="*/ 0 h 22"/>
                <a:gd name="T40" fmla="*/ 29 w 33"/>
                <a:gd name="T41" fmla="*/ 0 h 22"/>
                <a:gd name="T42" fmla="*/ 29 w 33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2">
                  <a:moveTo>
                    <a:pt x="29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0" y="16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3" name="Freeform 1085"/>
            <p:cNvSpPr>
              <a:spLocks/>
            </p:cNvSpPr>
            <p:nvPr/>
          </p:nvSpPr>
          <p:spPr bwMode="auto">
            <a:xfrm>
              <a:off x="5867400" y="2239963"/>
              <a:ext cx="68263" cy="71438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 h 45"/>
                <a:gd name="T4" fmla="*/ 9 w 43"/>
                <a:gd name="T5" fmla="*/ 4 h 45"/>
                <a:gd name="T6" fmla="*/ 10 w 43"/>
                <a:gd name="T7" fmla="*/ 5 h 45"/>
                <a:gd name="T8" fmla="*/ 10 w 43"/>
                <a:gd name="T9" fmla="*/ 5 h 45"/>
                <a:gd name="T10" fmla="*/ 10 w 43"/>
                <a:gd name="T11" fmla="*/ 7 h 45"/>
                <a:gd name="T12" fmla="*/ 10 w 43"/>
                <a:gd name="T13" fmla="*/ 7 h 45"/>
                <a:gd name="T14" fmla="*/ 12 w 43"/>
                <a:gd name="T15" fmla="*/ 7 h 45"/>
                <a:gd name="T16" fmla="*/ 12 w 43"/>
                <a:gd name="T17" fmla="*/ 7 h 45"/>
                <a:gd name="T18" fmla="*/ 14 w 43"/>
                <a:gd name="T19" fmla="*/ 9 h 45"/>
                <a:gd name="T20" fmla="*/ 14 w 43"/>
                <a:gd name="T21" fmla="*/ 11 h 45"/>
                <a:gd name="T22" fmla="*/ 13 w 43"/>
                <a:gd name="T23" fmla="*/ 12 h 45"/>
                <a:gd name="T24" fmla="*/ 14 w 43"/>
                <a:gd name="T25" fmla="*/ 13 h 45"/>
                <a:gd name="T26" fmla="*/ 14 w 43"/>
                <a:gd name="T27" fmla="*/ 12 h 45"/>
                <a:gd name="T28" fmla="*/ 17 w 43"/>
                <a:gd name="T29" fmla="*/ 12 h 45"/>
                <a:gd name="T30" fmla="*/ 24 w 43"/>
                <a:gd name="T31" fmla="*/ 19 h 45"/>
                <a:gd name="T32" fmla="*/ 22 w 43"/>
                <a:gd name="T33" fmla="*/ 20 h 45"/>
                <a:gd name="T34" fmla="*/ 22 w 43"/>
                <a:gd name="T35" fmla="*/ 21 h 45"/>
                <a:gd name="T36" fmla="*/ 22 w 43"/>
                <a:gd name="T37" fmla="*/ 21 h 45"/>
                <a:gd name="T38" fmla="*/ 25 w 43"/>
                <a:gd name="T39" fmla="*/ 20 h 45"/>
                <a:gd name="T40" fmla="*/ 27 w 43"/>
                <a:gd name="T41" fmla="*/ 22 h 45"/>
                <a:gd name="T42" fmla="*/ 25 w 43"/>
                <a:gd name="T43" fmla="*/ 24 h 45"/>
                <a:gd name="T44" fmla="*/ 25 w 43"/>
                <a:gd name="T45" fmla="*/ 25 h 45"/>
                <a:gd name="T46" fmla="*/ 26 w 43"/>
                <a:gd name="T47" fmla="*/ 25 h 45"/>
                <a:gd name="T48" fmla="*/ 26 w 43"/>
                <a:gd name="T49" fmla="*/ 25 h 45"/>
                <a:gd name="T50" fmla="*/ 29 w 43"/>
                <a:gd name="T51" fmla="*/ 25 h 45"/>
                <a:gd name="T52" fmla="*/ 31 w 43"/>
                <a:gd name="T53" fmla="*/ 28 h 45"/>
                <a:gd name="T54" fmla="*/ 29 w 43"/>
                <a:gd name="T55" fmla="*/ 30 h 45"/>
                <a:gd name="T56" fmla="*/ 29 w 43"/>
                <a:gd name="T57" fmla="*/ 32 h 45"/>
                <a:gd name="T58" fmla="*/ 30 w 43"/>
                <a:gd name="T59" fmla="*/ 32 h 45"/>
                <a:gd name="T60" fmla="*/ 34 w 43"/>
                <a:gd name="T61" fmla="*/ 30 h 45"/>
                <a:gd name="T62" fmla="*/ 37 w 43"/>
                <a:gd name="T63" fmla="*/ 34 h 45"/>
                <a:gd name="T64" fmla="*/ 35 w 43"/>
                <a:gd name="T65" fmla="*/ 34 h 45"/>
                <a:gd name="T66" fmla="*/ 35 w 43"/>
                <a:gd name="T67" fmla="*/ 36 h 45"/>
                <a:gd name="T68" fmla="*/ 37 w 43"/>
                <a:gd name="T69" fmla="*/ 36 h 45"/>
                <a:gd name="T70" fmla="*/ 37 w 43"/>
                <a:gd name="T71" fmla="*/ 36 h 45"/>
                <a:gd name="T72" fmla="*/ 39 w 43"/>
                <a:gd name="T73" fmla="*/ 36 h 45"/>
                <a:gd name="T74" fmla="*/ 43 w 43"/>
                <a:gd name="T75" fmla="*/ 39 h 45"/>
                <a:gd name="T76" fmla="*/ 42 w 43"/>
                <a:gd name="T77" fmla="*/ 41 h 45"/>
                <a:gd name="T78" fmla="*/ 42 w 43"/>
                <a:gd name="T79" fmla="*/ 41 h 45"/>
                <a:gd name="T80" fmla="*/ 41 w 43"/>
                <a:gd name="T81" fmla="*/ 42 h 45"/>
                <a:gd name="T82" fmla="*/ 38 w 43"/>
                <a:gd name="T83" fmla="*/ 45 h 45"/>
                <a:gd name="T84" fmla="*/ 20 w 43"/>
                <a:gd name="T85" fmla="*/ 25 h 45"/>
                <a:gd name="T86" fmla="*/ 1 w 43"/>
                <a:gd name="T87" fmla="*/ 7 h 45"/>
                <a:gd name="T88" fmla="*/ 0 w 43"/>
                <a:gd name="T89" fmla="*/ 4 h 45"/>
                <a:gd name="T90" fmla="*/ 0 w 43"/>
                <a:gd name="T91" fmla="*/ 3 h 45"/>
                <a:gd name="T92" fmla="*/ 0 w 43"/>
                <a:gd name="T93" fmla="*/ 3 h 45"/>
                <a:gd name="T94" fmla="*/ 0 w 43"/>
                <a:gd name="T95" fmla="*/ 3 h 45"/>
                <a:gd name="T96" fmla="*/ 3 w 43"/>
                <a:gd name="T97" fmla="*/ 0 h 45"/>
                <a:gd name="T98" fmla="*/ 4 w 43"/>
                <a:gd name="T9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4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20" y="25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4" name="Freeform 1086"/>
            <p:cNvSpPr>
              <a:spLocks/>
            </p:cNvSpPr>
            <p:nvPr/>
          </p:nvSpPr>
          <p:spPr bwMode="auto">
            <a:xfrm>
              <a:off x="5938838" y="23066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5" name="Rectangle 1087"/>
            <p:cNvSpPr>
              <a:spLocks noChangeArrowheads="1"/>
            </p:cNvSpPr>
            <p:nvPr/>
          </p:nvSpPr>
          <p:spPr bwMode="auto">
            <a:xfrm>
              <a:off x="5940425" y="2311401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6" name="Freeform 1088"/>
            <p:cNvSpPr>
              <a:spLocks/>
            </p:cNvSpPr>
            <p:nvPr/>
          </p:nvSpPr>
          <p:spPr bwMode="auto">
            <a:xfrm>
              <a:off x="5886450" y="2335213"/>
              <a:ext cx="28575" cy="30163"/>
            </a:xfrm>
            <a:custGeom>
              <a:avLst/>
              <a:gdLst>
                <a:gd name="T0" fmla="*/ 18 w 18"/>
                <a:gd name="T1" fmla="*/ 0 h 19"/>
                <a:gd name="T2" fmla="*/ 2 w 18"/>
                <a:gd name="T3" fmla="*/ 16 h 19"/>
                <a:gd name="T4" fmla="*/ 1 w 18"/>
                <a:gd name="T5" fmla="*/ 17 h 19"/>
                <a:gd name="T6" fmla="*/ 0 w 18"/>
                <a:gd name="T7" fmla="*/ 19 h 19"/>
                <a:gd name="T8" fmla="*/ 0 w 18"/>
                <a:gd name="T9" fmla="*/ 19 h 19"/>
                <a:gd name="T10" fmla="*/ 1 w 18"/>
                <a:gd name="T11" fmla="*/ 16 h 19"/>
                <a:gd name="T12" fmla="*/ 2 w 18"/>
                <a:gd name="T13" fmla="*/ 14 h 19"/>
                <a:gd name="T14" fmla="*/ 5 w 18"/>
                <a:gd name="T15" fmla="*/ 12 h 19"/>
                <a:gd name="T16" fmla="*/ 6 w 18"/>
                <a:gd name="T17" fmla="*/ 11 h 19"/>
                <a:gd name="T18" fmla="*/ 12 w 18"/>
                <a:gd name="T19" fmla="*/ 6 h 19"/>
                <a:gd name="T20" fmla="*/ 17 w 18"/>
                <a:gd name="T21" fmla="*/ 2 h 19"/>
                <a:gd name="T22" fmla="*/ 18 w 18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7" name="Freeform 1089"/>
            <p:cNvSpPr>
              <a:spLocks/>
            </p:cNvSpPr>
            <p:nvPr/>
          </p:nvSpPr>
          <p:spPr bwMode="auto">
            <a:xfrm>
              <a:off x="5875338" y="2305051"/>
              <a:ext cx="65088" cy="57150"/>
            </a:xfrm>
            <a:custGeom>
              <a:avLst/>
              <a:gdLst>
                <a:gd name="T0" fmla="*/ 37 w 41"/>
                <a:gd name="T1" fmla="*/ 0 h 36"/>
                <a:gd name="T2" fmla="*/ 37 w 41"/>
                <a:gd name="T3" fmla="*/ 1 h 36"/>
                <a:gd name="T4" fmla="*/ 37 w 41"/>
                <a:gd name="T5" fmla="*/ 2 h 36"/>
                <a:gd name="T6" fmla="*/ 38 w 41"/>
                <a:gd name="T7" fmla="*/ 2 h 36"/>
                <a:gd name="T8" fmla="*/ 40 w 41"/>
                <a:gd name="T9" fmla="*/ 1 h 36"/>
                <a:gd name="T10" fmla="*/ 41 w 41"/>
                <a:gd name="T11" fmla="*/ 1 h 36"/>
                <a:gd name="T12" fmla="*/ 34 w 41"/>
                <a:gd name="T13" fmla="*/ 9 h 36"/>
                <a:gd name="T14" fmla="*/ 24 w 41"/>
                <a:gd name="T15" fmla="*/ 18 h 36"/>
                <a:gd name="T16" fmla="*/ 15 w 41"/>
                <a:gd name="T17" fmla="*/ 26 h 36"/>
                <a:gd name="T18" fmla="*/ 5 w 41"/>
                <a:gd name="T19" fmla="*/ 36 h 36"/>
                <a:gd name="T20" fmla="*/ 5 w 41"/>
                <a:gd name="T21" fmla="*/ 36 h 36"/>
                <a:gd name="T22" fmla="*/ 3 w 41"/>
                <a:gd name="T23" fmla="*/ 35 h 36"/>
                <a:gd name="T24" fmla="*/ 2 w 41"/>
                <a:gd name="T25" fmla="*/ 35 h 36"/>
                <a:gd name="T26" fmla="*/ 0 w 41"/>
                <a:gd name="T27" fmla="*/ 36 h 36"/>
                <a:gd name="T28" fmla="*/ 0 w 41"/>
                <a:gd name="T29" fmla="*/ 36 h 36"/>
                <a:gd name="T30" fmla="*/ 11 w 41"/>
                <a:gd name="T31" fmla="*/ 25 h 36"/>
                <a:gd name="T32" fmla="*/ 22 w 41"/>
                <a:gd name="T33" fmla="*/ 14 h 36"/>
                <a:gd name="T34" fmla="*/ 33 w 41"/>
                <a:gd name="T35" fmla="*/ 4 h 36"/>
                <a:gd name="T36" fmla="*/ 36 w 41"/>
                <a:gd name="T37" fmla="*/ 1 h 36"/>
                <a:gd name="T38" fmla="*/ 37 w 41"/>
                <a:gd name="T39" fmla="*/ 0 h 36"/>
                <a:gd name="T40" fmla="*/ 37 w 41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6">
                  <a:moveTo>
                    <a:pt x="37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34" y="9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5"/>
                  </a:lnTo>
                  <a:lnTo>
                    <a:pt x="22" y="14"/>
                  </a:lnTo>
                  <a:lnTo>
                    <a:pt x="33" y="4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8" name="Freeform 1090"/>
            <p:cNvSpPr>
              <a:spLocks/>
            </p:cNvSpPr>
            <p:nvPr/>
          </p:nvSpPr>
          <p:spPr bwMode="auto">
            <a:xfrm>
              <a:off x="5934075" y="2311401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9" name="Freeform 1091"/>
            <p:cNvSpPr>
              <a:spLocks/>
            </p:cNvSpPr>
            <p:nvPr/>
          </p:nvSpPr>
          <p:spPr bwMode="auto">
            <a:xfrm>
              <a:off x="5873750" y="2360613"/>
              <a:ext cx="39688" cy="39688"/>
            </a:xfrm>
            <a:custGeom>
              <a:avLst/>
              <a:gdLst>
                <a:gd name="T0" fmla="*/ 4 w 25"/>
                <a:gd name="T1" fmla="*/ 0 h 25"/>
                <a:gd name="T2" fmla="*/ 6 w 25"/>
                <a:gd name="T3" fmla="*/ 1 h 25"/>
                <a:gd name="T4" fmla="*/ 6 w 25"/>
                <a:gd name="T5" fmla="*/ 1 h 25"/>
                <a:gd name="T6" fmla="*/ 4 w 25"/>
                <a:gd name="T7" fmla="*/ 7 h 25"/>
                <a:gd name="T8" fmla="*/ 4 w 25"/>
                <a:gd name="T9" fmla="*/ 8 h 25"/>
                <a:gd name="T10" fmla="*/ 4 w 25"/>
                <a:gd name="T11" fmla="*/ 8 h 25"/>
                <a:gd name="T12" fmla="*/ 5 w 25"/>
                <a:gd name="T13" fmla="*/ 8 h 25"/>
                <a:gd name="T14" fmla="*/ 9 w 25"/>
                <a:gd name="T15" fmla="*/ 4 h 25"/>
                <a:gd name="T16" fmla="*/ 12 w 25"/>
                <a:gd name="T17" fmla="*/ 7 h 25"/>
                <a:gd name="T18" fmla="*/ 10 w 25"/>
                <a:gd name="T19" fmla="*/ 9 h 25"/>
                <a:gd name="T20" fmla="*/ 10 w 25"/>
                <a:gd name="T21" fmla="*/ 11 h 25"/>
                <a:gd name="T22" fmla="*/ 12 w 25"/>
                <a:gd name="T23" fmla="*/ 11 h 25"/>
                <a:gd name="T24" fmla="*/ 12 w 25"/>
                <a:gd name="T25" fmla="*/ 11 h 25"/>
                <a:gd name="T26" fmla="*/ 14 w 25"/>
                <a:gd name="T27" fmla="*/ 8 h 25"/>
                <a:gd name="T28" fmla="*/ 18 w 25"/>
                <a:gd name="T29" fmla="*/ 13 h 25"/>
                <a:gd name="T30" fmla="*/ 18 w 25"/>
                <a:gd name="T31" fmla="*/ 13 h 25"/>
                <a:gd name="T32" fmla="*/ 18 w 25"/>
                <a:gd name="T33" fmla="*/ 15 h 25"/>
                <a:gd name="T34" fmla="*/ 18 w 25"/>
                <a:gd name="T35" fmla="*/ 15 h 25"/>
                <a:gd name="T36" fmla="*/ 20 w 25"/>
                <a:gd name="T37" fmla="*/ 15 h 25"/>
                <a:gd name="T38" fmla="*/ 20 w 25"/>
                <a:gd name="T39" fmla="*/ 15 h 25"/>
                <a:gd name="T40" fmla="*/ 25 w 25"/>
                <a:gd name="T41" fmla="*/ 17 h 25"/>
                <a:gd name="T42" fmla="*/ 22 w 25"/>
                <a:gd name="T43" fmla="*/ 18 h 25"/>
                <a:gd name="T44" fmla="*/ 21 w 25"/>
                <a:gd name="T45" fmla="*/ 21 h 25"/>
                <a:gd name="T46" fmla="*/ 22 w 25"/>
                <a:gd name="T47" fmla="*/ 22 h 25"/>
                <a:gd name="T48" fmla="*/ 23 w 25"/>
                <a:gd name="T49" fmla="*/ 25 h 25"/>
                <a:gd name="T50" fmla="*/ 23 w 25"/>
                <a:gd name="T51" fmla="*/ 24 h 25"/>
                <a:gd name="T52" fmla="*/ 12 w 25"/>
                <a:gd name="T53" fmla="*/ 16 h 25"/>
                <a:gd name="T54" fmla="*/ 1 w 25"/>
                <a:gd name="T55" fmla="*/ 5 h 25"/>
                <a:gd name="T56" fmla="*/ 0 w 25"/>
                <a:gd name="T57" fmla="*/ 4 h 25"/>
                <a:gd name="T58" fmla="*/ 0 w 25"/>
                <a:gd name="T59" fmla="*/ 3 h 25"/>
                <a:gd name="T60" fmla="*/ 1 w 25"/>
                <a:gd name="T61" fmla="*/ 1 h 25"/>
                <a:gd name="T62" fmla="*/ 1 w 25"/>
                <a:gd name="T63" fmla="*/ 1 h 25"/>
                <a:gd name="T64" fmla="*/ 3 w 25"/>
                <a:gd name="T65" fmla="*/ 0 h 25"/>
                <a:gd name="T66" fmla="*/ 4 w 25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2" y="1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0" name="Rectangle 1092"/>
            <p:cNvSpPr>
              <a:spLocks noChangeArrowheads="1"/>
            </p:cNvSpPr>
            <p:nvPr/>
          </p:nvSpPr>
          <p:spPr bwMode="auto">
            <a:xfrm>
              <a:off x="5886450" y="23653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1" name="Freeform 1093"/>
            <p:cNvSpPr>
              <a:spLocks/>
            </p:cNvSpPr>
            <p:nvPr/>
          </p:nvSpPr>
          <p:spPr bwMode="auto">
            <a:xfrm>
              <a:off x="5907088" y="2332038"/>
              <a:ext cx="63500" cy="68263"/>
            </a:xfrm>
            <a:custGeom>
              <a:avLst/>
              <a:gdLst>
                <a:gd name="T0" fmla="*/ 39 w 40"/>
                <a:gd name="T1" fmla="*/ 0 h 43"/>
                <a:gd name="T2" fmla="*/ 39 w 40"/>
                <a:gd name="T3" fmla="*/ 0 h 43"/>
                <a:gd name="T4" fmla="*/ 38 w 40"/>
                <a:gd name="T5" fmla="*/ 1 h 43"/>
                <a:gd name="T6" fmla="*/ 37 w 40"/>
                <a:gd name="T7" fmla="*/ 4 h 43"/>
                <a:gd name="T8" fmla="*/ 35 w 40"/>
                <a:gd name="T9" fmla="*/ 5 h 43"/>
                <a:gd name="T10" fmla="*/ 35 w 40"/>
                <a:gd name="T11" fmla="*/ 5 h 43"/>
                <a:gd name="T12" fmla="*/ 37 w 40"/>
                <a:gd name="T13" fmla="*/ 6 h 43"/>
                <a:gd name="T14" fmla="*/ 37 w 40"/>
                <a:gd name="T15" fmla="*/ 6 h 43"/>
                <a:gd name="T16" fmla="*/ 38 w 40"/>
                <a:gd name="T17" fmla="*/ 5 h 43"/>
                <a:gd name="T18" fmla="*/ 38 w 40"/>
                <a:gd name="T19" fmla="*/ 6 h 43"/>
                <a:gd name="T20" fmla="*/ 40 w 40"/>
                <a:gd name="T21" fmla="*/ 8 h 43"/>
                <a:gd name="T22" fmla="*/ 23 w 40"/>
                <a:gd name="T23" fmla="*/ 25 h 43"/>
                <a:gd name="T24" fmla="*/ 6 w 40"/>
                <a:gd name="T25" fmla="*/ 42 h 43"/>
                <a:gd name="T26" fmla="*/ 5 w 40"/>
                <a:gd name="T27" fmla="*/ 43 h 43"/>
                <a:gd name="T28" fmla="*/ 4 w 40"/>
                <a:gd name="T29" fmla="*/ 43 h 43"/>
                <a:gd name="T30" fmla="*/ 2 w 40"/>
                <a:gd name="T31" fmla="*/ 43 h 43"/>
                <a:gd name="T32" fmla="*/ 2 w 40"/>
                <a:gd name="T33" fmla="*/ 43 h 43"/>
                <a:gd name="T34" fmla="*/ 1 w 40"/>
                <a:gd name="T35" fmla="*/ 40 h 43"/>
                <a:gd name="T36" fmla="*/ 0 w 40"/>
                <a:gd name="T37" fmla="*/ 39 h 43"/>
                <a:gd name="T38" fmla="*/ 1 w 40"/>
                <a:gd name="T39" fmla="*/ 36 h 43"/>
                <a:gd name="T40" fmla="*/ 4 w 40"/>
                <a:gd name="T41" fmla="*/ 35 h 43"/>
                <a:gd name="T42" fmla="*/ 21 w 40"/>
                <a:gd name="T43" fmla="*/ 18 h 43"/>
                <a:gd name="T44" fmla="*/ 38 w 40"/>
                <a:gd name="T45" fmla="*/ 1 h 43"/>
                <a:gd name="T46" fmla="*/ 39 w 4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3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23" y="25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21" y="18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2" name="Freeform 1094"/>
            <p:cNvSpPr>
              <a:spLocks/>
            </p:cNvSpPr>
            <p:nvPr/>
          </p:nvSpPr>
          <p:spPr bwMode="auto">
            <a:xfrm>
              <a:off x="5959475" y="2209801"/>
              <a:ext cx="69850" cy="71438"/>
            </a:xfrm>
            <a:custGeom>
              <a:avLst/>
              <a:gdLst>
                <a:gd name="T0" fmla="*/ 44 w 44"/>
                <a:gd name="T1" fmla="*/ 0 h 45"/>
                <a:gd name="T2" fmla="*/ 43 w 44"/>
                <a:gd name="T3" fmla="*/ 1 h 45"/>
                <a:gd name="T4" fmla="*/ 41 w 44"/>
                <a:gd name="T5" fmla="*/ 3 h 45"/>
                <a:gd name="T6" fmla="*/ 43 w 44"/>
                <a:gd name="T7" fmla="*/ 6 h 45"/>
                <a:gd name="T8" fmla="*/ 44 w 44"/>
                <a:gd name="T9" fmla="*/ 7 h 45"/>
                <a:gd name="T10" fmla="*/ 24 w 44"/>
                <a:gd name="T11" fmla="*/ 26 h 45"/>
                <a:gd name="T12" fmla="*/ 6 w 44"/>
                <a:gd name="T13" fmla="*/ 44 h 45"/>
                <a:gd name="T14" fmla="*/ 5 w 44"/>
                <a:gd name="T15" fmla="*/ 44 h 45"/>
                <a:gd name="T16" fmla="*/ 4 w 44"/>
                <a:gd name="T17" fmla="*/ 45 h 45"/>
                <a:gd name="T18" fmla="*/ 2 w 44"/>
                <a:gd name="T19" fmla="*/ 44 h 45"/>
                <a:gd name="T20" fmla="*/ 1 w 44"/>
                <a:gd name="T21" fmla="*/ 43 h 45"/>
                <a:gd name="T22" fmla="*/ 2 w 44"/>
                <a:gd name="T23" fmla="*/ 41 h 45"/>
                <a:gd name="T24" fmla="*/ 2 w 44"/>
                <a:gd name="T25" fmla="*/ 41 h 45"/>
                <a:gd name="T26" fmla="*/ 1 w 44"/>
                <a:gd name="T27" fmla="*/ 40 h 45"/>
                <a:gd name="T28" fmla="*/ 1 w 44"/>
                <a:gd name="T29" fmla="*/ 40 h 45"/>
                <a:gd name="T30" fmla="*/ 0 w 44"/>
                <a:gd name="T31" fmla="*/ 41 h 45"/>
                <a:gd name="T32" fmla="*/ 1 w 44"/>
                <a:gd name="T33" fmla="*/ 40 h 45"/>
                <a:gd name="T34" fmla="*/ 1 w 44"/>
                <a:gd name="T35" fmla="*/ 39 h 45"/>
                <a:gd name="T36" fmla="*/ 4 w 44"/>
                <a:gd name="T37" fmla="*/ 36 h 45"/>
                <a:gd name="T38" fmla="*/ 23 w 44"/>
                <a:gd name="T39" fmla="*/ 18 h 45"/>
                <a:gd name="T40" fmla="*/ 43 w 44"/>
                <a:gd name="T41" fmla="*/ 0 h 45"/>
                <a:gd name="T42" fmla="*/ 44 w 4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lnTo>
                    <a:pt x="43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24" y="2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4" y="36"/>
                  </a:lnTo>
                  <a:lnTo>
                    <a:pt x="23" y="18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3" name="Freeform 1095"/>
            <p:cNvSpPr>
              <a:spLocks/>
            </p:cNvSpPr>
            <p:nvPr/>
          </p:nvSpPr>
          <p:spPr bwMode="auto">
            <a:xfrm>
              <a:off x="6024563" y="2209801"/>
              <a:ext cx="49213" cy="42863"/>
            </a:xfrm>
            <a:custGeom>
              <a:avLst/>
              <a:gdLst>
                <a:gd name="T0" fmla="*/ 4 w 31"/>
                <a:gd name="T1" fmla="*/ 0 h 27"/>
                <a:gd name="T2" fmla="*/ 4 w 31"/>
                <a:gd name="T3" fmla="*/ 0 h 27"/>
                <a:gd name="T4" fmla="*/ 4 w 31"/>
                <a:gd name="T5" fmla="*/ 0 h 27"/>
                <a:gd name="T6" fmla="*/ 6 w 31"/>
                <a:gd name="T7" fmla="*/ 0 h 27"/>
                <a:gd name="T8" fmla="*/ 6 w 31"/>
                <a:gd name="T9" fmla="*/ 1 h 27"/>
                <a:gd name="T10" fmla="*/ 7 w 31"/>
                <a:gd name="T11" fmla="*/ 1 h 27"/>
                <a:gd name="T12" fmla="*/ 18 w 31"/>
                <a:gd name="T13" fmla="*/ 11 h 27"/>
                <a:gd name="T14" fmla="*/ 29 w 31"/>
                <a:gd name="T15" fmla="*/ 23 h 27"/>
                <a:gd name="T16" fmla="*/ 31 w 31"/>
                <a:gd name="T17" fmla="*/ 24 h 27"/>
                <a:gd name="T18" fmla="*/ 29 w 31"/>
                <a:gd name="T19" fmla="*/ 27 h 27"/>
                <a:gd name="T20" fmla="*/ 29 w 31"/>
                <a:gd name="T21" fmla="*/ 24 h 27"/>
                <a:gd name="T22" fmla="*/ 27 w 31"/>
                <a:gd name="T23" fmla="*/ 23 h 27"/>
                <a:gd name="T24" fmla="*/ 25 w 31"/>
                <a:gd name="T25" fmla="*/ 23 h 27"/>
                <a:gd name="T26" fmla="*/ 23 w 31"/>
                <a:gd name="T27" fmla="*/ 24 h 27"/>
                <a:gd name="T28" fmla="*/ 21 w 31"/>
                <a:gd name="T29" fmla="*/ 26 h 27"/>
                <a:gd name="T30" fmla="*/ 24 w 31"/>
                <a:gd name="T31" fmla="*/ 23 h 27"/>
                <a:gd name="T32" fmla="*/ 24 w 31"/>
                <a:gd name="T33" fmla="*/ 23 h 27"/>
                <a:gd name="T34" fmla="*/ 23 w 31"/>
                <a:gd name="T35" fmla="*/ 22 h 27"/>
                <a:gd name="T36" fmla="*/ 23 w 31"/>
                <a:gd name="T37" fmla="*/ 22 h 27"/>
                <a:gd name="T38" fmla="*/ 20 w 31"/>
                <a:gd name="T39" fmla="*/ 23 h 27"/>
                <a:gd name="T40" fmla="*/ 15 w 31"/>
                <a:gd name="T41" fmla="*/ 19 h 27"/>
                <a:gd name="T42" fmla="*/ 15 w 31"/>
                <a:gd name="T43" fmla="*/ 19 h 27"/>
                <a:gd name="T44" fmla="*/ 16 w 31"/>
                <a:gd name="T45" fmla="*/ 18 h 27"/>
                <a:gd name="T46" fmla="*/ 15 w 31"/>
                <a:gd name="T47" fmla="*/ 17 h 27"/>
                <a:gd name="T48" fmla="*/ 15 w 31"/>
                <a:gd name="T49" fmla="*/ 17 h 27"/>
                <a:gd name="T50" fmla="*/ 14 w 31"/>
                <a:gd name="T51" fmla="*/ 18 h 27"/>
                <a:gd name="T52" fmla="*/ 10 w 31"/>
                <a:gd name="T53" fmla="*/ 14 h 27"/>
                <a:gd name="T54" fmla="*/ 10 w 31"/>
                <a:gd name="T55" fmla="*/ 14 h 27"/>
                <a:gd name="T56" fmla="*/ 10 w 31"/>
                <a:gd name="T57" fmla="*/ 13 h 27"/>
                <a:gd name="T58" fmla="*/ 10 w 31"/>
                <a:gd name="T59" fmla="*/ 13 h 27"/>
                <a:gd name="T60" fmla="*/ 8 w 31"/>
                <a:gd name="T61" fmla="*/ 13 h 27"/>
                <a:gd name="T62" fmla="*/ 8 w 31"/>
                <a:gd name="T63" fmla="*/ 13 h 27"/>
                <a:gd name="T64" fmla="*/ 7 w 31"/>
                <a:gd name="T65" fmla="*/ 11 h 27"/>
                <a:gd name="T66" fmla="*/ 6 w 31"/>
                <a:gd name="T67" fmla="*/ 10 h 27"/>
                <a:gd name="T68" fmla="*/ 3 w 31"/>
                <a:gd name="T69" fmla="*/ 7 h 27"/>
                <a:gd name="T70" fmla="*/ 2 w 31"/>
                <a:gd name="T71" fmla="*/ 6 h 27"/>
                <a:gd name="T72" fmla="*/ 0 w 31"/>
                <a:gd name="T73" fmla="*/ 3 h 27"/>
                <a:gd name="T74" fmla="*/ 2 w 31"/>
                <a:gd name="T75" fmla="*/ 1 h 27"/>
                <a:gd name="T76" fmla="*/ 3 w 31"/>
                <a:gd name="T77" fmla="*/ 0 h 27"/>
                <a:gd name="T78" fmla="*/ 3 w 31"/>
                <a:gd name="T79" fmla="*/ 0 h 27"/>
                <a:gd name="T80" fmla="*/ 4 w 31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18" y="1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4" name="Freeform 1096"/>
            <p:cNvSpPr>
              <a:spLocks/>
            </p:cNvSpPr>
            <p:nvPr/>
          </p:nvSpPr>
          <p:spPr bwMode="auto">
            <a:xfrm>
              <a:off x="6002338" y="2246313"/>
              <a:ext cx="68263" cy="58738"/>
            </a:xfrm>
            <a:custGeom>
              <a:avLst/>
              <a:gdLst>
                <a:gd name="T0" fmla="*/ 39 w 43"/>
                <a:gd name="T1" fmla="*/ 0 h 37"/>
                <a:gd name="T2" fmla="*/ 41 w 43"/>
                <a:gd name="T3" fmla="*/ 0 h 37"/>
                <a:gd name="T4" fmla="*/ 43 w 43"/>
                <a:gd name="T5" fmla="*/ 1 h 37"/>
                <a:gd name="T6" fmla="*/ 43 w 43"/>
                <a:gd name="T7" fmla="*/ 4 h 37"/>
                <a:gd name="T8" fmla="*/ 43 w 43"/>
                <a:gd name="T9" fmla="*/ 5 h 37"/>
                <a:gd name="T10" fmla="*/ 42 w 43"/>
                <a:gd name="T11" fmla="*/ 7 h 37"/>
                <a:gd name="T12" fmla="*/ 9 w 43"/>
                <a:gd name="T13" fmla="*/ 34 h 37"/>
                <a:gd name="T14" fmla="*/ 8 w 43"/>
                <a:gd name="T15" fmla="*/ 33 h 37"/>
                <a:gd name="T16" fmla="*/ 7 w 43"/>
                <a:gd name="T17" fmla="*/ 32 h 37"/>
                <a:gd name="T18" fmla="*/ 4 w 43"/>
                <a:gd name="T19" fmla="*/ 32 h 37"/>
                <a:gd name="T20" fmla="*/ 3 w 43"/>
                <a:gd name="T21" fmla="*/ 33 h 37"/>
                <a:gd name="T22" fmla="*/ 1 w 43"/>
                <a:gd name="T23" fmla="*/ 34 h 37"/>
                <a:gd name="T24" fmla="*/ 3 w 43"/>
                <a:gd name="T25" fmla="*/ 37 h 37"/>
                <a:gd name="T26" fmla="*/ 1 w 43"/>
                <a:gd name="T27" fmla="*/ 35 h 37"/>
                <a:gd name="T28" fmla="*/ 0 w 43"/>
                <a:gd name="T29" fmla="*/ 33 h 37"/>
                <a:gd name="T30" fmla="*/ 18 w 43"/>
                <a:gd name="T31" fmla="*/ 18 h 37"/>
                <a:gd name="T32" fmla="*/ 35 w 43"/>
                <a:gd name="T33" fmla="*/ 3 h 37"/>
                <a:gd name="T34" fmla="*/ 37 w 43"/>
                <a:gd name="T35" fmla="*/ 1 h 37"/>
                <a:gd name="T36" fmla="*/ 39 w 4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7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5" name="Freeform 1097"/>
            <p:cNvSpPr>
              <a:spLocks/>
            </p:cNvSpPr>
            <p:nvPr/>
          </p:nvSpPr>
          <p:spPr bwMode="auto">
            <a:xfrm>
              <a:off x="5967413" y="2333626"/>
              <a:ext cx="57150" cy="65088"/>
            </a:xfrm>
            <a:custGeom>
              <a:avLst/>
              <a:gdLst>
                <a:gd name="T0" fmla="*/ 5 w 36"/>
                <a:gd name="T1" fmla="*/ 0 h 41"/>
                <a:gd name="T2" fmla="*/ 5 w 36"/>
                <a:gd name="T3" fmla="*/ 0 h 41"/>
                <a:gd name="T4" fmla="*/ 8 w 36"/>
                <a:gd name="T5" fmla="*/ 3 h 41"/>
                <a:gd name="T6" fmla="*/ 6 w 36"/>
                <a:gd name="T7" fmla="*/ 4 h 41"/>
                <a:gd name="T8" fmla="*/ 6 w 36"/>
                <a:gd name="T9" fmla="*/ 5 h 41"/>
                <a:gd name="T10" fmla="*/ 8 w 36"/>
                <a:gd name="T11" fmla="*/ 5 h 41"/>
                <a:gd name="T12" fmla="*/ 10 w 36"/>
                <a:gd name="T13" fmla="*/ 4 h 41"/>
                <a:gd name="T14" fmla="*/ 14 w 36"/>
                <a:gd name="T15" fmla="*/ 9 h 41"/>
                <a:gd name="T16" fmla="*/ 13 w 36"/>
                <a:gd name="T17" fmla="*/ 11 h 41"/>
                <a:gd name="T18" fmla="*/ 13 w 36"/>
                <a:gd name="T19" fmla="*/ 12 h 41"/>
                <a:gd name="T20" fmla="*/ 13 w 36"/>
                <a:gd name="T21" fmla="*/ 12 h 41"/>
                <a:gd name="T22" fmla="*/ 14 w 36"/>
                <a:gd name="T23" fmla="*/ 12 h 41"/>
                <a:gd name="T24" fmla="*/ 16 w 36"/>
                <a:gd name="T25" fmla="*/ 11 h 41"/>
                <a:gd name="T26" fmla="*/ 21 w 36"/>
                <a:gd name="T27" fmla="*/ 16 h 41"/>
                <a:gd name="T28" fmla="*/ 19 w 36"/>
                <a:gd name="T29" fmla="*/ 17 h 41"/>
                <a:gd name="T30" fmla="*/ 19 w 36"/>
                <a:gd name="T31" fmla="*/ 17 h 41"/>
                <a:gd name="T32" fmla="*/ 21 w 36"/>
                <a:gd name="T33" fmla="*/ 18 h 41"/>
                <a:gd name="T34" fmla="*/ 21 w 36"/>
                <a:gd name="T35" fmla="*/ 18 h 41"/>
                <a:gd name="T36" fmla="*/ 22 w 36"/>
                <a:gd name="T37" fmla="*/ 17 h 41"/>
                <a:gd name="T38" fmla="*/ 23 w 36"/>
                <a:gd name="T39" fmla="*/ 20 h 41"/>
                <a:gd name="T40" fmla="*/ 22 w 36"/>
                <a:gd name="T41" fmla="*/ 24 h 41"/>
                <a:gd name="T42" fmla="*/ 22 w 36"/>
                <a:gd name="T43" fmla="*/ 25 h 41"/>
                <a:gd name="T44" fmla="*/ 22 w 36"/>
                <a:gd name="T45" fmla="*/ 25 h 41"/>
                <a:gd name="T46" fmla="*/ 23 w 36"/>
                <a:gd name="T47" fmla="*/ 25 h 41"/>
                <a:gd name="T48" fmla="*/ 26 w 36"/>
                <a:gd name="T49" fmla="*/ 22 h 41"/>
                <a:gd name="T50" fmla="*/ 30 w 36"/>
                <a:gd name="T51" fmla="*/ 26 h 41"/>
                <a:gd name="T52" fmla="*/ 29 w 36"/>
                <a:gd name="T53" fmla="*/ 28 h 41"/>
                <a:gd name="T54" fmla="*/ 29 w 36"/>
                <a:gd name="T55" fmla="*/ 28 h 41"/>
                <a:gd name="T56" fmla="*/ 30 w 36"/>
                <a:gd name="T57" fmla="*/ 29 h 41"/>
                <a:gd name="T58" fmla="*/ 30 w 36"/>
                <a:gd name="T59" fmla="*/ 29 h 41"/>
                <a:gd name="T60" fmla="*/ 31 w 36"/>
                <a:gd name="T61" fmla="*/ 28 h 41"/>
                <a:gd name="T62" fmla="*/ 34 w 36"/>
                <a:gd name="T63" fmla="*/ 32 h 41"/>
                <a:gd name="T64" fmla="*/ 34 w 36"/>
                <a:gd name="T65" fmla="*/ 32 h 41"/>
                <a:gd name="T66" fmla="*/ 35 w 36"/>
                <a:gd name="T67" fmla="*/ 32 h 41"/>
                <a:gd name="T68" fmla="*/ 36 w 36"/>
                <a:gd name="T69" fmla="*/ 34 h 41"/>
                <a:gd name="T70" fmla="*/ 34 w 36"/>
                <a:gd name="T71" fmla="*/ 35 h 41"/>
                <a:gd name="T72" fmla="*/ 34 w 36"/>
                <a:gd name="T73" fmla="*/ 38 h 41"/>
                <a:gd name="T74" fmla="*/ 34 w 36"/>
                <a:gd name="T75" fmla="*/ 39 h 41"/>
                <a:gd name="T76" fmla="*/ 35 w 36"/>
                <a:gd name="T77" fmla="*/ 41 h 41"/>
                <a:gd name="T78" fmla="*/ 34 w 36"/>
                <a:gd name="T79" fmla="*/ 41 h 41"/>
                <a:gd name="T80" fmla="*/ 23 w 36"/>
                <a:gd name="T81" fmla="*/ 30 h 41"/>
                <a:gd name="T82" fmla="*/ 13 w 36"/>
                <a:gd name="T83" fmla="*/ 18 h 41"/>
                <a:gd name="T84" fmla="*/ 2 w 36"/>
                <a:gd name="T85" fmla="*/ 7 h 41"/>
                <a:gd name="T86" fmla="*/ 0 w 36"/>
                <a:gd name="T87" fmla="*/ 5 h 41"/>
                <a:gd name="T88" fmla="*/ 0 w 36"/>
                <a:gd name="T89" fmla="*/ 4 h 41"/>
                <a:gd name="T90" fmla="*/ 5 w 36"/>
                <a:gd name="T9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13" y="1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6" name="Freeform 1098"/>
            <p:cNvSpPr>
              <a:spLocks/>
            </p:cNvSpPr>
            <p:nvPr/>
          </p:nvSpPr>
          <p:spPr bwMode="auto">
            <a:xfrm>
              <a:off x="5965825" y="233203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1 w 2"/>
                <a:gd name="T5" fmla="*/ 1 h 4"/>
                <a:gd name="T6" fmla="*/ 0 w 2"/>
                <a:gd name="T7" fmla="*/ 4 h 4"/>
                <a:gd name="T8" fmla="*/ 1 w 2"/>
                <a:gd name="T9" fmla="*/ 1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7" name="Freeform 1099"/>
            <p:cNvSpPr>
              <a:spLocks/>
            </p:cNvSpPr>
            <p:nvPr/>
          </p:nvSpPr>
          <p:spPr bwMode="auto">
            <a:xfrm>
              <a:off x="6021388" y="2357438"/>
              <a:ext cx="47625" cy="4286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 h 27"/>
                <a:gd name="T4" fmla="*/ 29 w 30"/>
                <a:gd name="T5" fmla="*/ 2 h 27"/>
                <a:gd name="T6" fmla="*/ 18 w 30"/>
                <a:gd name="T7" fmla="*/ 15 h 27"/>
                <a:gd name="T8" fmla="*/ 5 w 30"/>
                <a:gd name="T9" fmla="*/ 26 h 27"/>
                <a:gd name="T10" fmla="*/ 4 w 30"/>
                <a:gd name="T11" fmla="*/ 27 h 27"/>
                <a:gd name="T12" fmla="*/ 2 w 30"/>
                <a:gd name="T13" fmla="*/ 27 h 27"/>
                <a:gd name="T14" fmla="*/ 1 w 30"/>
                <a:gd name="T15" fmla="*/ 26 h 27"/>
                <a:gd name="T16" fmla="*/ 0 w 30"/>
                <a:gd name="T17" fmla="*/ 24 h 27"/>
                <a:gd name="T18" fmla="*/ 0 w 30"/>
                <a:gd name="T19" fmla="*/ 23 h 27"/>
                <a:gd name="T20" fmla="*/ 0 w 30"/>
                <a:gd name="T21" fmla="*/ 20 h 27"/>
                <a:gd name="T22" fmla="*/ 2 w 30"/>
                <a:gd name="T23" fmla="*/ 19 h 27"/>
                <a:gd name="T24" fmla="*/ 9 w 30"/>
                <a:gd name="T25" fmla="*/ 14 h 27"/>
                <a:gd name="T26" fmla="*/ 14 w 30"/>
                <a:gd name="T27" fmla="*/ 9 h 27"/>
                <a:gd name="T28" fmla="*/ 20 w 30"/>
                <a:gd name="T29" fmla="*/ 3 h 27"/>
                <a:gd name="T30" fmla="*/ 22 w 30"/>
                <a:gd name="T31" fmla="*/ 2 h 27"/>
                <a:gd name="T32" fmla="*/ 23 w 30"/>
                <a:gd name="T33" fmla="*/ 3 h 27"/>
                <a:gd name="T34" fmla="*/ 26 w 30"/>
                <a:gd name="T35" fmla="*/ 5 h 27"/>
                <a:gd name="T36" fmla="*/ 27 w 30"/>
                <a:gd name="T37" fmla="*/ 3 h 27"/>
                <a:gd name="T38" fmla="*/ 29 w 30"/>
                <a:gd name="T39" fmla="*/ 3 h 27"/>
                <a:gd name="T40" fmla="*/ 30 w 30"/>
                <a:gd name="T41" fmla="*/ 1 h 27"/>
                <a:gd name="T42" fmla="*/ 30 w 30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"/>
                  </a:lnTo>
                  <a:lnTo>
                    <a:pt x="29" y="2"/>
                  </a:lnTo>
                  <a:lnTo>
                    <a:pt x="18" y="1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8" name="Freeform 1100"/>
            <p:cNvSpPr>
              <a:spLocks/>
            </p:cNvSpPr>
            <p:nvPr/>
          </p:nvSpPr>
          <p:spPr bwMode="auto">
            <a:xfrm>
              <a:off x="6003925" y="2297113"/>
              <a:ext cx="65088" cy="68263"/>
            </a:xfrm>
            <a:custGeom>
              <a:avLst/>
              <a:gdLst>
                <a:gd name="T0" fmla="*/ 6 w 41"/>
                <a:gd name="T1" fmla="*/ 0 h 43"/>
                <a:gd name="T2" fmla="*/ 7 w 41"/>
                <a:gd name="T3" fmla="*/ 1 h 43"/>
                <a:gd name="T4" fmla="*/ 8 w 41"/>
                <a:gd name="T5" fmla="*/ 2 h 43"/>
                <a:gd name="T6" fmla="*/ 24 w 41"/>
                <a:gd name="T7" fmla="*/ 19 h 43"/>
                <a:gd name="T8" fmla="*/ 40 w 41"/>
                <a:gd name="T9" fmla="*/ 36 h 43"/>
                <a:gd name="T10" fmla="*/ 40 w 41"/>
                <a:gd name="T11" fmla="*/ 36 h 43"/>
                <a:gd name="T12" fmla="*/ 41 w 41"/>
                <a:gd name="T13" fmla="*/ 38 h 43"/>
                <a:gd name="T14" fmla="*/ 41 w 41"/>
                <a:gd name="T15" fmla="*/ 38 h 43"/>
                <a:gd name="T16" fmla="*/ 41 w 41"/>
                <a:gd name="T17" fmla="*/ 39 h 43"/>
                <a:gd name="T18" fmla="*/ 40 w 41"/>
                <a:gd name="T19" fmla="*/ 41 h 43"/>
                <a:gd name="T20" fmla="*/ 38 w 41"/>
                <a:gd name="T21" fmla="*/ 41 h 43"/>
                <a:gd name="T22" fmla="*/ 37 w 41"/>
                <a:gd name="T23" fmla="*/ 43 h 43"/>
                <a:gd name="T24" fmla="*/ 34 w 41"/>
                <a:gd name="T25" fmla="*/ 41 h 43"/>
                <a:gd name="T26" fmla="*/ 33 w 41"/>
                <a:gd name="T27" fmla="*/ 40 h 43"/>
                <a:gd name="T28" fmla="*/ 36 w 41"/>
                <a:gd name="T29" fmla="*/ 39 h 43"/>
                <a:gd name="T30" fmla="*/ 36 w 41"/>
                <a:gd name="T31" fmla="*/ 38 h 43"/>
                <a:gd name="T32" fmla="*/ 36 w 41"/>
                <a:gd name="T33" fmla="*/ 38 h 43"/>
                <a:gd name="T34" fmla="*/ 34 w 41"/>
                <a:gd name="T35" fmla="*/ 38 h 43"/>
                <a:gd name="T36" fmla="*/ 32 w 41"/>
                <a:gd name="T37" fmla="*/ 39 h 43"/>
                <a:gd name="T38" fmla="*/ 23 w 41"/>
                <a:gd name="T39" fmla="*/ 28 h 43"/>
                <a:gd name="T40" fmla="*/ 13 w 41"/>
                <a:gd name="T41" fmla="*/ 18 h 43"/>
                <a:gd name="T42" fmla="*/ 13 w 41"/>
                <a:gd name="T43" fmla="*/ 18 h 43"/>
                <a:gd name="T44" fmla="*/ 3 w 41"/>
                <a:gd name="T45" fmla="*/ 6 h 43"/>
                <a:gd name="T46" fmla="*/ 3 w 41"/>
                <a:gd name="T47" fmla="*/ 5 h 43"/>
                <a:gd name="T48" fmla="*/ 3 w 41"/>
                <a:gd name="T49" fmla="*/ 5 h 43"/>
                <a:gd name="T50" fmla="*/ 2 w 41"/>
                <a:gd name="T51" fmla="*/ 5 h 43"/>
                <a:gd name="T52" fmla="*/ 2 w 41"/>
                <a:gd name="T53" fmla="*/ 5 h 43"/>
                <a:gd name="T54" fmla="*/ 2 w 41"/>
                <a:gd name="T55" fmla="*/ 5 h 43"/>
                <a:gd name="T56" fmla="*/ 0 w 41"/>
                <a:gd name="T57" fmla="*/ 2 h 43"/>
                <a:gd name="T58" fmla="*/ 2 w 41"/>
                <a:gd name="T59" fmla="*/ 1 h 43"/>
                <a:gd name="T60" fmla="*/ 3 w 41"/>
                <a:gd name="T61" fmla="*/ 0 h 43"/>
                <a:gd name="T62" fmla="*/ 6 w 41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3">
                  <a:moveTo>
                    <a:pt x="6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24" y="19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3" y="2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9" name="Freeform 1101"/>
            <p:cNvSpPr>
              <a:spLocks noEditPoints="1"/>
            </p:cNvSpPr>
            <p:nvPr/>
          </p:nvSpPr>
          <p:spPr bwMode="auto">
            <a:xfrm>
              <a:off x="5880100" y="2225676"/>
              <a:ext cx="182563" cy="158750"/>
            </a:xfrm>
            <a:custGeom>
              <a:avLst/>
              <a:gdLst>
                <a:gd name="T0" fmla="*/ 4 w 115"/>
                <a:gd name="T1" fmla="*/ 88 h 100"/>
                <a:gd name="T2" fmla="*/ 98 w 115"/>
                <a:gd name="T3" fmla="*/ 28 h 100"/>
                <a:gd name="T4" fmla="*/ 88 w 115"/>
                <a:gd name="T5" fmla="*/ 14 h 100"/>
                <a:gd name="T6" fmla="*/ 26 w 115"/>
                <a:gd name="T7" fmla="*/ 1 h 100"/>
                <a:gd name="T8" fmla="*/ 27 w 115"/>
                <a:gd name="T9" fmla="*/ 8 h 100"/>
                <a:gd name="T10" fmla="*/ 30 w 115"/>
                <a:gd name="T11" fmla="*/ 13 h 100"/>
                <a:gd name="T12" fmla="*/ 25 w 115"/>
                <a:gd name="T13" fmla="*/ 25 h 100"/>
                <a:gd name="T14" fmla="*/ 29 w 115"/>
                <a:gd name="T15" fmla="*/ 28 h 100"/>
                <a:gd name="T16" fmla="*/ 33 w 115"/>
                <a:gd name="T17" fmla="*/ 28 h 100"/>
                <a:gd name="T18" fmla="*/ 35 w 115"/>
                <a:gd name="T19" fmla="*/ 33 h 100"/>
                <a:gd name="T20" fmla="*/ 38 w 115"/>
                <a:gd name="T21" fmla="*/ 38 h 100"/>
                <a:gd name="T22" fmla="*/ 51 w 115"/>
                <a:gd name="T23" fmla="*/ 33 h 100"/>
                <a:gd name="T24" fmla="*/ 44 w 115"/>
                <a:gd name="T25" fmla="*/ 43 h 100"/>
                <a:gd name="T26" fmla="*/ 72 w 115"/>
                <a:gd name="T27" fmla="*/ 26 h 100"/>
                <a:gd name="T28" fmla="*/ 38 w 115"/>
                <a:gd name="T29" fmla="*/ 54 h 100"/>
                <a:gd name="T30" fmla="*/ 101 w 115"/>
                <a:gd name="T31" fmla="*/ 3 h 100"/>
                <a:gd name="T32" fmla="*/ 19 w 115"/>
                <a:gd name="T33" fmla="*/ 80 h 100"/>
                <a:gd name="T34" fmla="*/ 71 w 115"/>
                <a:gd name="T35" fmla="*/ 37 h 100"/>
                <a:gd name="T36" fmla="*/ 106 w 115"/>
                <a:gd name="T37" fmla="*/ 9 h 100"/>
                <a:gd name="T38" fmla="*/ 114 w 115"/>
                <a:gd name="T39" fmla="*/ 12 h 100"/>
                <a:gd name="T40" fmla="*/ 71 w 115"/>
                <a:gd name="T41" fmla="*/ 58 h 100"/>
                <a:gd name="T42" fmla="*/ 69 w 115"/>
                <a:gd name="T43" fmla="*/ 67 h 100"/>
                <a:gd name="T44" fmla="*/ 84 w 115"/>
                <a:gd name="T45" fmla="*/ 55 h 100"/>
                <a:gd name="T46" fmla="*/ 72 w 115"/>
                <a:gd name="T47" fmla="*/ 77 h 100"/>
                <a:gd name="T48" fmla="*/ 91 w 115"/>
                <a:gd name="T49" fmla="*/ 63 h 100"/>
                <a:gd name="T50" fmla="*/ 78 w 115"/>
                <a:gd name="T51" fmla="*/ 81 h 100"/>
                <a:gd name="T52" fmla="*/ 97 w 115"/>
                <a:gd name="T53" fmla="*/ 69 h 100"/>
                <a:gd name="T54" fmla="*/ 99 w 115"/>
                <a:gd name="T55" fmla="*/ 73 h 100"/>
                <a:gd name="T56" fmla="*/ 88 w 115"/>
                <a:gd name="T57" fmla="*/ 93 h 100"/>
                <a:gd name="T58" fmla="*/ 107 w 115"/>
                <a:gd name="T59" fmla="*/ 80 h 100"/>
                <a:gd name="T60" fmla="*/ 91 w 115"/>
                <a:gd name="T61" fmla="*/ 96 h 100"/>
                <a:gd name="T62" fmla="*/ 114 w 115"/>
                <a:gd name="T63" fmla="*/ 83 h 100"/>
                <a:gd name="T64" fmla="*/ 89 w 115"/>
                <a:gd name="T65" fmla="*/ 98 h 100"/>
                <a:gd name="T66" fmla="*/ 84 w 115"/>
                <a:gd name="T67" fmla="*/ 96 h 100"/>
                <a:gd name="T68" fmla="*/ 78 w 115"/>
                <a:gd name="T69" fmla="*/ 93 h 100"/>
                <a:gd name="T70" fmla="*/ 82 w 115"/>
                <a:gd name="T71" fmla="*/ 81 h 100"/>
                <a:gd name="T72" fmla="*/ 85 w 115"/>
                <a:gd name="T73" fmla="*/ 71 h 100"/>
                <a:gd name="T74" fmla="*/ 68 w 115"/>
                <a:gd name="T75" fmla="*/ 80 h 100"/>
                <a:gd name="T76" fmla="*/ 76 w 115"/>
                <a:gd name="T77" fmla="*/ 64 h 100"/>
                <a:gd name="T78" fmla="*/ 76 w 115"/>
                <a:gd name="T79" fmla="*/ 56 h 100"/>
                <a:gd name="T80" fmla="*/ 54 w 115"/>
                <a:gd name="T81" fmla="*/ 71 h 100"/>
                <a:gd name="T82" fmla="*/ 18 w 115"/>
                <a:gd name="T83" fmla="*/ 97 h 100"/>
                <a:gd name="T84" fmla="*/ 82 w 115"/>
                <a:gd name="T85" fmla="*/ 30 h 100"/>
                <a:gd name="T86" fmla="*/ 102 w 115"/>
                <a:gd name="T87" fmla="*/ 11 h 100"/>
                <a:gd name="T88" fmla="*/ 23 w 115"/>
                <a:gd name="T89" fmla="*/ 80 h 100"/>
                <a:gd name="T90" fmla="*/ 46 w 115"/>
                <a:gd name="T91" fmla="*/ 54 h 100"/>
                <a:gd name="T92" fmla="*/ 1 w 115"/>
                <a:gd name="T93" fmla="*/ 93 h 100"/>
                <a:gd name="T94" fmla="*/ 38 w 115"/>
                <a:gd name="T95" fmla="*/ 51 h 100"/>
                <a:gd name="T96" fmla="*/ 39 w 115"/>
                <a:gd name="T97" fmla="*/ 43 h 100"/>
                <a:gd name="T98" fmla="*/ 27 w 115"/>
                <a:gd name="T99" fmla="*/ 43 h 100"/>
                <a:gd name="T100" fmla="*/ 42 w 115"/>
                <a:gd name="T101" fmla="*/ 30 h 100"/>
                <a:gd name="T102" fmla="*/ 29 w 115"/>
                <a:gd name="T103" fmla="*/ 31 h 100"/>
                <a:gd name="T104" fmla="*/ 30 w 115"/>
                <a:gd name="T105" fmla="*/ 24 h 100"/>
                <a:gd name="T106" fmla="*/ 29 w 115"/>
                <a:gd name="T107" fmla="*/ 16 h 100"/>
                <a:gd name="T108" fmla="*/ 14 w 115"/>
                <a:gd name="T109" fmla="*/ 17 h 100"/>
                <a:gd name="T110" fmla="*/ 17 w 115"/>
                <a:gd name="T111" fmla="*/ 7 h 100"/>
                <a:gd name="T112" fmla="*/ 16 w 115"/>
                <a:gd name="T11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0">
                  <a:moveTo>
                    <a:pt x="22" y="69"/>
                  </a:moveTo>
                  <a:lnTo>
                    <a:pt x="21" y="71"/>
                  </a:lnTo>
                  <a:lnTo>
                    <a:pt x="16" y="75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6"/>
                  </a:lnTo>
                  <a:lnTo>
                    <a:pt x="6" y="85"/>
                  </a:lnTo>
                  <a:lnTo>
                    <a:pt x="22" y="69"/>
                  </a:lnTo>
                  <a:close/>
                  <a:moveTo>
                    <a:pt x="106" y="20"/>
                  </a:moveTo>
                  <a:lnTo>
                    <a:pt x="94" y="29"/>
                  </a:lnTo>
                  <a:lnTo>
                    <a:pt x="89" y="33"/>
                  </a:lnTo>
                  <a:lnTo>
                    <a:pt x="98" y="28"/>
                  </a:lnTo>
                  <a:lnTo>
                    <a:pt x="106" y="20"/>
                  </a:lnTo>
                  <a:close/>
                  <a:moveTo>
                    <a:pt x="97" y="5"/>
                  </a:moveTo>
                  <a:lnTo>
                    <a:pt x="95" y="7"/>
                  </a:lnTo>
                  <a:lnTo>
                    <a:pt x="94" y="8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94" y="9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7" y="5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25" y="25"/>
                  </a:lnTo>
                  <a:lnTo>
                    <a:pt x="30" y="21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35" y="33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85" y="14"/>
                  </a:lnTo>
                  <a:lnTo>
                    <a:pt x="72" y="26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56" y="38"/>
                  </a:lnTo>
                  <a:lnTo>
                    <a:pt x="68" y="29"/>
                  </a:lnTo>
                  <a:lnTo>
                    <a:pt x="80" y="20"/>
                  </a:lnTo>
                  <a:lnTo>
                    <a:pt x="86" y="14"/>
                  </a:lnTo>
                  <a:lnTo>
                    <a:pt x="93" y="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85" y="20"/>
                  </a:lnTo>
                  <a:lnTo>
                    <a:pt x="68" y="34"/>
                  </a:lnTo>
                  <a:lnTo>
                    <a:pt x="52" y="48"/>
                  </a:lnTo>
                  <a:lnTo>
                    <a:pt x="27" y="73"/>
                  </a:lnTo>
                  <a:lnTo>
                    <a:pt x="23" y="76"/>
                  </a:lnTo>
                  <a:lnTo>
                    <a:pt x="19" y="80"/>
                  </a:lnTo>
                  <a:lnTo>
                    <a:pt x="16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22" y="80"/>
                  </a:lnTo>
                  <a:lnTo>
                    <a:pt x="37" y="68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6" y="47"/>
                  </a:lnTo>
                  <a:lnTo>
                    <a:pt x="71" y="37"/>
                  </a:lnTo>
                  <a:lnTo>
                    <a:pt x="85" y="25"/>
                  </a:lnTo>
                  <a:lnTo>
                    <a:pt x="91" y="18"/>
                  </a:lnTo>
                  <a:lnTo>
                    <a:pt x="98" y="13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84" y="31"/>
                  </a:lnTo>
                  <a:lnTo>
                    <a:pt x="60" y="54"/>
                  </a:lnTo>
                  <a:lnTo>
                    <a:pt x="37" y="7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67" y="50"/>
                  </a:lnTo>
                  <a:lnTo>
                    <a:pt x="111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2" y="16"/>
                  </a:lnTo>
                  <a:lnTo>
                    <a:pt x="95" y="31"/>
                  </a:lnTo>
                  <a:lnTo>
                    <a:pt x="77" y="46"/>
                  </a:lnTo>
                  <a:lnTo>
                    <a:pt x="73" y="5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71" y="5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1"/>
                  </a:lnTo>
                  <a:lnTo>
                    <a:pt x="78" y="55"/>
                  </a:lnTo>
                  <a:lnTo>
                    <a:pt x="76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8"/>
                  </a:lnTo>
                  <a:lnTo>
                    <a:pt x="76" y="62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6"/>
                  </a:lnTo>
                  <a:lnTo>
                    <a:pt x="84" y="62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4" y="75"/>
                  </a:lnTo>
                  <a:lnTo>
                    <a:pt x="76" y="73"/>
                  </a:lnTo>
                  <a:lnTo>
                    <a:pt x="77" y="72"/>
                  </a:lnTo>
                  <a:lnTo>
                    <a:pt x="78" y="71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8" y="69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5" y="76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7" y="69"/>
                  </a:lnTo>
                  <a:lnTo>
                    <a:pt x="93" y="73"/>
                  </a:lnTo>
                  <a:lnTo>
                    <a:pt x="90" y="77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89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4" y="77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3" y="84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8"/>
                  </a:lnTo>
                  <a:lnTo>
                    <a:pt x="95" y="85"/>
                  </a:lnTo>
                  <a:lnTo>
                    <a:pt x="101" y="81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2" y="85"/>
                  </a:lnTo>
                  <a:lnTo>
                    <a:pt x="98" y="90"/>
                  </a:lnTo>
                  <a:lnTo>
                    <a:pt x="97" y="92"/>
                  </a:lnTo>
                  <a:lnTo>
                    <a:pt x="95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8" y="92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4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95" y="90"/>
                  </a:lnTo>
                  <a:lnTo>
                    <a:pt x="102" y="83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3" y="89"/>
                  </a:lnTo>
                  <a:lnTo>
                    <a:pt x="86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8" y="88"/>
                  </a:lnTo>
                  <a:lnTo>
                    <a:pt x="91" y="83"/>
                  </a:lnTo>
                  <a:lnTo>
                    <a:pt x="97" y="77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8" y="88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86" y="77"/>
                  </a:lnTo>
                  <a:lnTo>
                    <a:pt x="82" y="81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2" y="69"/>
                  </a:lnTo>
                  <a:lnTo>
                    <a:pt x="77" y="75"/>
                  </a:lnTo>
                  <a:lnTo>
                    <a:pt x="71" y="79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77" y="68"/>
                  </a:lnTo>
                  <a:lnTo>
                    <a:pt x="78" y="64"/>
                  </a:lnTo>
                  <a:lnTo>
                    <a:pt x="80" y="62"/>
                  </a:lnTo>
                  <a:lnTo>
                    <a:pt x="81" y="59"/>
                  </a:lnTo>
                  <a:lnTo>
                    <a:pt x="76" y="64"/>
                  </a:lnTo>
                  <a:lnTo>
                    <a:pt x="71" y="68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3" y="71"/>
                  </a:lnTo>
                  <a:lnTo>
                    <a:pt x="71" y="63"/>
                  </a:lnTo>
                  <a:lnTo>
                    <a:pt x="73" y="60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2" y="50"/>
                  </a:lnTo>
                  <a:lnTo>
                    <a:pt x="88" y="35"/>
                  </a:lnTo>
                  <a:lnTo>
                    <a:pt x="56" y="62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7" y="75"/>
                  </a:lnTo>
                  <a:lnTo>
                    <a:pt x="59" y="52"/>
                  </a:lnTo>
                  <a:lnTo>
                    <a:pt x="82" y="30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1" y="13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65" y="42"/>
                  </a:lnTo>
                  <a:lnTo>
                    <a:pt x="52" y="54"/>
                  </a:lnTo>
                  <a:lnTo>
                    <a:pt x="39" y="68"/>
                  </a:lnTo>
                  <a:lnTo>
                    <a:pt x="23" y="80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8" y="92"/>
                  </a:lnTo>
                  <a:lnTo>
                    <a:pt x="19" y="77"/>
                  </a:lnTo>
                  <a:lnTo>
                    <a:pt x="33" y="65"/>
                  </a:lnTo>
                  <a:lnTo>
                    <a:pt x="46" y="54"/>
                  </a:lnTo>
                  <a:lnTo>
                    <a:pt x="57" y="42"/>
                  </a:lnTo>
                  <a:lnTo>
                    <a:pt x="71" y="30"/>
                  </a:lnTo>
                  <a:lnTo>
                    <a:pt x="64" y="35"/>
                  </a:lnTo>
                  <a:lnTo>
                    <a:pt x="57" y="39"/>
                  </a:lnTo>
                  <a:lnTo>
                    <a:pt x="51" y="45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12" y="76"/>
                  </a:lnTo>
                  <a:lnTo>
                    <a:pt x="21" y="68"/>
                  </a:lnTo>
                  <a:lnTo>
                    <a:pt x="31" y="5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7" y="42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9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26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29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7" y="25"/>
                  </a:lnTo>
                  <a:lnTo>
                    <a:pt x="35" y="20"/>
                  </a:lnTo>
                  <a:lnTo>
                    <a:pt x="30" y="24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61" name="Freeform 852"/>
          <p:cNvSpPr>
            <a:spLocks noEditPoints="1"/>
          </p:cNvSpPr>
          <p:nvPr/>
        </p:nvSpPr>
        <p:spPr bwMode="auto">
          <a:xfrm>
            <a:off x="878367" y="658096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2" name="Freeform 852"/>
          <p:cNvSpPr>
            <a:spLocks noEditPoints="1"/>
          </p:cNvSpPr>
          <p:nvPr/>
        </p:nvSpPr>
        <p:spPr bwMode="auto">
          <a:xfrm>
            <a:off x="10937721" y="5469878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3" name="Freeform 852"/>
          <p:cNvSpPr>
            <a:spLocks noEditPoints="1"/>
          </p:cNvSpPr>
          <p:nvPr/>
        </p:nvSpPr>
        <p:spPr bwMode="auto">
          <a:xfrm>
            <a:off x="2391999" y="5907477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5" name="Freeform 852"/>
          <p:cNvSpPr>
            <a:spLocks noEditPoints="1"/>
          </p:cNvSpPr>
          <p:nvPr/>
        </p:nvSpPr>
        <p:spPr bwMode="auto">
          <a:xfrm>
            <a:off x="1316884" y="6563593"/>
            <a:ext cx="592091" cy="189663"/>
          </a:xfrm>
          <a:custGeom>
            <a:avLst/>
            <a:gdLst>
              <a:gd name="T0" fmla="*/ 10 w 143"/>
              <a:gd name="T1" fmla="*/ 8 h 43"/>
              <a:gd name="T2" fmla="*/ 7 w 143"/>
              <a:gd name="T3" fmla="*/ 34 h 43"/>
              <a:gd name="T4" fmla="*/ 16 w 143"/>
              <a:gd name="T5" fmla="*/ 34 h 43"/>
              <a:gd name="T6" fmla="*/ 24 w 143"/>
              <a:gd name="T7" fmla="*/ 34 h 43"/>
              <a:gd name="T8" fmla="*/ 65 w 143"/>
              <a:gd name="T9" fmla="*/ 34 h 43"/>
              <a:gd name="T10" fmla="*/ 135 w 143"/>
              <a:gd name="T11" fmla="*/ 35 h 43"/>
              <a:gd name="T12" fmla="*/ 137 w 143"/>
              <a:gd name="T13" fmla="*/ 10 h 43"/>
              <a:gd name="T14" fmla="*/ 104 w 143"/>
              <a:gd name="T15" fmla="*/ 9 h 43"/>
              <a:gd name="T16" fmla="*/ 71 w 143"/>
              <a:gd name="T17" fmla="*/ 9 h 43"/>
              <a:gd name="T18" fmla="*/ 27 w 143"/>
              <a:gd name="T19" fmla="*/ 8 h 43"/>
              <a:gd name="T20" fmla="*/ 17 w 143"/>
              <a:gd name="T21" fmla="*/ 8 h 43"/>
              <a:gd name="T22" fmla="*/ 10 w 143"/>
              <a:gd name="T23" fmla="*/ 8 h 43"/>
              <a:gd name="T24" fmla="*/ 7 w 143"/>
              <a:gd name="T25" fmla="*/ 0 h 43"/>
              <a:gd name="T26" fmla="*/ 19 w 143"/>
              <a:gd name="T27" fmla="*/ 1 h 43"/>
              <a:gd name="T28" fmla="*/ 29 w 143"/>
              <a:gd name="T29" fmla="*/ 1 h 43"/>
              <a:gd name="T30" fmla="*/ 74 w 143"/>
              <a:gd name="T31" fmla="*/ 1 h 43"/>
              <a:gd name="T32" fmla="*/ 106 w 143"/>
              <a:gd name="T33" fmla="*/ 3 h 43"/>
              <a:gd name="T34" fmla="*/ 140 w 143"/>
              <a:gd name="T35" fmla="*/ 3 h 43"/>
              <a:gd name="T36" fmla="*/ 140 w 143"/>
              <a:gd name="T37" fmla="*/ 4 h 43"/>
              <a:gd name="T38" fmla="*/ 142 w 143"/>
              <a:gd name="T39" fmla="*/ 4 h 43"/>
              <a:gd name="T40" fmla="*/ 143 w 143"/>
              <a:gd name="T41" fmla="*/ 5 h 43"/>
              <a:gd name="T42" fmla="*/ 143 w 143"/>
              <a:gd name="T43" fmla="*/ 7 h 43"/>
              <a:gd name="T44" fmla="*/ 143 w 143"/>
              <a:gd name="T45" fmla="*/ 24 h 43"/>
              <a:gd name="T46" fmla="*/ 142 w 143"/>
              <a:gd name="T47" fmla="*/ 39 h 43"/>
              <a:gd name="T48" fmla="*/ 142 w 143"/>
              <a:gd name="T49" fmla="*/ 41 h 43"/>
              <a:gd name="T50" fmla="*/ 142 w 143"/>
              <a:gd name="T51" fmla="*/ 41 h 43"/>
              <a:gd name="T52" fmla="*/ 142 w 143"/>
              <a:gd name="T53" fmla="*/ 41 h 43"/>
              <a:gd name="T54" fmla="*/ 140 w 143"/>
              <a:gd name="T55" fmla="*/ 42 h 43"/>
              <a:gd name="T56" fmla="*/ 138 w 143"/>
              <a:gd name="T57" fmla="*/ 43 h 43"/>
              <a:gd name="T58" fmla="*/ 67 w 143"/>
              <a:gd name="T59" fmla="*/ 42 h 43"/>
              <a:gd name="T60" fmla="*/ 27 w 143"/>
              <a:gd name="T61" fmla="*/ 41 h 43"/>
              <a:gd name="T62" fmla="*/ 15 w 143"/>
              <a:gd name="T63" fmla="*/ 41 h 43"/>
              <a:gd name="T64" fmla="*/ 4 w 143"/>
              <a:gd name="T65" fmla="*/ 41 h 43"/>
              <a:gd name="T66" fmla="*/ 3 w 143"/>
              <a:gd name="T67" fmla="*/ 41 h 43"/>
              <a:gd name="T68" fmla="*/ 2 w 143"/>
              <a:gd name="T69" fmla="*/ 41 h 43"/>
              <a:gd name="T70" fmla="*/ 0 w 143"/>
              <a:gd name="T71" fmla="*/ 39 h 43"/>
              <a:gd name="T72" fmla="*/ 0 w 143"/>
              <a:gd name="T73" fmla="*/ 38 h 43"/>
              <a:gd name="T74" fmla="*/ 3 w 143"/>
              <a:gd name="T75" fmla="*/ 3 h 43"/>
              <a:gd name="T76" fmla="*/ 3 w 143"/>
              <a:gd name="T77" fmla="*/ 1 h 43"/>
              <a:gd name="T78" fmla="*/ 4 w 143"/>
              <a:gd name="T79" fmla="*/ 0 h 43"/>
              <a:gd name="T80" fmla="*/ 7 w 143"/>
              <a:gd name="T8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43">
                <a:moveTo>
                  <a:pt x="10" y="8"/>
                </a:moveTo>
                <a:lnTo>
                  <a:pt x="7" y="34"/>
                </a:lnTo>
                <a:lnTo>
                  <a:pt x="16" y="34"/>
                </a:lnTo>
                <a:lnTo>
                  <a:pt x="24" y="34"/>
                </a:lnTo>
                <a:lnTo>
                  <a:pt x="65" y="34"/>
                </a:lnTo>
                <a:lnTo>
                  <a:pt x="135" y="35"/>
                </a:lnTo>
                <a:lnTo>
                  <a:pt x="137" y="10"/>
                </a:lnTo>
                <a:lnTo>
                  <a:pt x="104" y="9"/>
                </a:lnTo>
                <a:lnTo>
                  <a:pt x="71" y="9"/>
                </a:lnTo>
                <a:lnTo>
                  <a:pt x="27" y="8"/>
                </a:lnTo>
                <a:lnTo>
                  <a:pt x="17" y="8"/>
                </a:lnTo>
                <a:lnTo>
                  <a:pt x="10" y="8"/>
                </a:lnTo>
                <a:close/>
                <a:moveTo>
                  <a:pt x="7" y="0"/>
                </a:moveTo>
                <a:lnTo>
                  <a:pt x="19" y="1"/>
                </a:lnTo>
                <a:lnTo>
                  <a:pt x="29" y="1"/>
                </a:lnTo>
                <a:lnTo>
                  <a:pt x="74" y="1"/>
                </a:lnTo>
                <a:lnTo>
                  <a:pt x="106" y="3"/>
                </a:lnTo>
                <a:lnTo>
                  <a:pt x="140" y="3"/>
                </a:lnTo>
                <a:lnTo>
                  <a:pt x="140" y="4"/>
                </a:lnTo>
                <a:lnTo>
                  <a:pt x="142" y="4"/>
                </a:lnTo>
                <a:lnTo>
                  <a:pt x="143" y="5"/>
                </a:lnTo>
                <a:lnTo>
                  <a:pt x="143" y="7"/>
                </a:lnTo>
                <a:lnTo>
                  <a:pt x="143" y="24"/>
                </a:lnTo>
                <a:lnTo>
                  <a:pt x="142" y="39"/>
                </a:lnTo>
                <a:lnTo>
                  <a:pt x="142" y="41"/>
                </a:lnTo>
                <a:lnTo>
                  <a:pt x="142" y="41"/>
                </a:lnTo>
                <a:lnTo>
                  <a:pt x="142" y="41"/>
                </a:lnTo>
                <a:lnTo>
                  <a:pt x="140" y="42"/>
                </a:lnTo>
                <a:lnTo>
                  <a:pt x="138" y="43"/>
                </a:lnTo>
                <a:lnTo>
                  <a:pt x="67" y="42"/>
                </a:lnTo>
                <a:lnTo>
                  <a:pt x="27" y="41"/>
                </a:lnTo>
                <a:lnTo>
                  <a:pt x="15" y="41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73" name="그룹 572"/>
          <p:cNvGrpSpPr/>
          <p:nvPr/>
        </p:nvGrpSpPr>
        <p:grpSpPr>
          <a:xfrm>
            <a:off x="8718135" y="6398816"/>
            <a:ext cx="468180" cy="112184"/>
            <a:chOff x="5611813" y="2903538"/>
            <a:chExt cx="227012" cy="68263"/>
          </a:xfrm>
        </p:grpSpPr>
        <p:sp>
          <p:nvSpPr>
            <p:cNvPr id="574" name="Freeform 1034"/>
            <p:cNvSpPr>
              <a:spLocks/>
            </p:cNvSpPr>
            <p:nvPr/>
          </p:nvSpPr>
          <p:spPr bwMode="auto">
            <a:xfrm>
              <a:off x="5611813" y="2906713"/>
              <a:ext cx="14288" cy="60325"/>
            </a:xfrm>
            <a:custGeom>
              <a:avLst/>
              <a:gdLst>
                <a:gd name="T0" fmla="*/ 3 w 9"/>
                <a:gd name="T1" fmla="*/ 0 h 38"/>
                <a:gd name="T2" fmla="*/ 3 w 9"/>
                <a:gd name="T3" fmla="*/ 2 h 38"/>
                <a:gd name="T4" fmla="*/ 3 w 9"/>
                <a:gd name="T5" fmla="*/ 3 h 38"/>
                <a:gd name="T6" fmla="*/ 4 w 9"/>
                <a:gd name="T7" fmla="*/ 4 h 38"/>
                <a:gd name="T8" fmla="*/ 9 w 9"/>
                <a:gd name="T9" fmla="*/ 4 h 38"/>
                <a:gd name="T10" fmla="*/ 8 w 9"/>
                <a:gd name="T11" fmla="*/ 12 h 38"/>
                <a:gd name="T12" fmla="*/ 8 w 9"/>
                <a:gd name="T13" fmla="*/ 12 h 38"/>
                <a:gd name="T14" fmla="*/ 7 w 9"/>
                <a:gd name="T15" fmla="*/ 14 h 38"/>
                <a:gd name="T16" fmla="*/ 8 w 9"/>
                <a:gd name="T17" fmla="*/ 14 h 38"/>
                <a:gd name="T18" fmla="*/ 8 w 9"/>
                <a:gd name="T19" fmla="*/ 16 h 38"/>
                <a:gd name="T20" fmla="*/ 4 w 9"/>
                <a:gd name="T21" fmla="*/ 21 h 38"/>
                <a:gd name="T22" fmla="*/ 4 w 9"/>
                <a:gd name="T23" fmla="*/ 21 h 38"/>
                <a:gd name="T24" fmla="*/ 5 w 9"/>
                <a:gd name="T25" fmla="*/ 23 h 38"/>
                <a:gd name="T26" fmla="*/ 8 w 9"/>
                <a:gd name="T27" fmla="*/ 20 h 38"/>
                <a:gd name="T28" fmla="*/ 7 w 9"/>
                <a:gd name="T29" fmla="*/ 27 h 38"/>
                <a:gd name="T30" fmla="*/ 7 w 9"/>
                <a:gd name="T31" fmla="*/ 27 h 38"/>
                <a:gd name="T32" fmla="*/ 7 w 9"/>
                <a:gd name="T33" fmla="*/ 28 h 38"/>
                <a:gd name="T34" fmla="*/ 7 w 9"/>
                <a:gd name="T35" fmla="*/ 28 h 38"/>
                <a:gd name="T36" fmla="*/ 7 w 9"/>
                <a:gd name="T37" fmla="*/ 32 h 38"/>
                <a:gd name="T38" fmla="*/ 3 w 9"/>
                <a:gd name="T39" fmla="*/ 32 h 38"/>
                <a:gd name="T40" fmla="*/ 0 w 9"/>
                <a:gd name="T41" fmla="*/ 33 h 38"/>
                <a:gd name="T42" fmla="*/ 0 w 9"/>
                <a:gd name="T43" fmla="*/ 34 h 38"/>
                <a:gd name="T44" fmla="*/ 0 w 9"/>
                <a:gd name="T45" fmla="*/ 36 h 38"/>
                <a:gd name="T46" fmla="*/ 1 w 9"/>
                <a:gd name="T47" fmla="*/ 38 h 38"/>
                <a:gd name="T48" fmla="*/ 3 w 9"/>
                <a:gd name="T49" fmla="*/ 38 h 38"/>
                <a:gd name="T50" fmla="*/ 1 w 9"/>
                <a:gd name="T51" fmla="*/ 38 h 38"/>
                <a:gd name="T52" fmla="*/ 0 w 9"/>
                <a:gd name="T53" fmla="*/ 37 h 38"/>
                <a:gd name="T54" fmla="*/ 0 w 9"/>
                <a:gd name="T55" fmla="*/ 36 h 38"/>
                <a:gd name="T56" fmla="*/ 1 w 9"/>
                <a:gd name="T57" fmla="*/ 0 h 38"/>
                <a:gd name="T58" fmla="*/ 3 w 9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38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9" y="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5" name="Rectangle 1035"/>
            <p:cNvSpPr>
              <a:spLocks noChangeArrowheads="1"/>
            </p:cNvSpPr>
            <p:nvPr/>
          </p:nvSpPr>
          <p:spPr bwMode="auto">
            <a:xfrm>
              <a:off x="5624513" y="29368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6" name="Freeform 1036"/>
            <p:cNvSpPr>
              <a:spLocks/>
            </p:cNvSpPr>
            <p:nvPr/>
          </p:nvSpPr>
          <p:spPr bwMode="auto">
            <a:xfrm>
              <a:off x="5616575" y="2903538"/>
              <a:ext cx="219075" cy="15875"/>
            </a:xfrm>
            <a:custGeom>
              <a:avLst/>
              <a:gdLst>
                <a:gd name="T0" fmla="*/ 4 w 138"/>
                <a:gd name="T1" fmla="*/ 0 h 10"/>
                <a:gd name="T2" fmla="*/ 15 w 138"/>
                <a:gd name="T3" fmla="*/ 1 h 10"/>
                <a:gd name="T4" fmla="*/ 26 w 138"/>
                <a:gd name="T5" fmla="*/ 1 h 10"/>
                <a:gd name="T6" fmla="*/ 70 w 138"/>
                <a:gd name="T7" fmla="*/ 1 h 10"/>
                <a:gd name="T8" fmla="*/ 103 w 138"/>
                <a:gd name="T9" fmla="*/ 2 h 10"/>
                <a:gd name="T10" fmla="*/ 136 w 138"/>
                <a:gd name="T11" fmla="*/ 2 h 10"/>
                <a:gd name="T12" fmla="*/ 137 w 138"/>
                <a:gd name="T13" fmla="*/ 4 h 10"/>
                <a:gd name="T14" fmla="*/ 138 w 138"/>
                <a:gd name="T15" fmla="*/ 4 h 10"/>
                <a:gd name="T16" fmla="*/ 137 w 138"/>
                <a:gd name="T17" fmla="*/ 4 h 10"/>
                <a:gd name="T18" fmla="*/ 134 w 138"/>
                <a:gd name="T19" fmla="*/ 4 h 10"/>
                <a:gd name="T20" fmla="*/ 133 w 138"/>
                <a:gd name="T21" fmla="*/ 5 h 10"/>
                <a:gd name="T22" fmla="*/ 133 w 138"/>
                <a:gd name="T23" fmla="*/ 6 h 10"/>
                <a:gd name="T24" fmla="*/ 133 w 138"/>
                <a:gd name="T25" fmla="*/ 10 h 10"/>
                <a:gd name="T26" fmla="*/ 117 w 138"/>
                <a:gd name="T27" fmla="*/ 9 h 10"/>
                <a:gd name="T28" fmla="*/ 117 w 138"/>
                <a:gd name="T29" fmla="*/ 9 h 10"/>
                <a:gd name="T30" fmla="*/ 116 w 138"/>
                <a:gd name="T31" fmla="*/ 9 h 10"/>
                <a:gd name="T32" fmla="*/ 116 w 138"/>
                <a:gd name="T33" fmla="*/ 9 h 10"/>
                <a:gd name="T34" fmla="*/ 106 w 138"/>
                <a:gd name="T35" fmla="*/ 9 h 10"/>
                <a:gd name="T36" fmla="*/ 104 w 138"/>
                <a:gd name="T37" fmla="*/ 9 h 10"/>
                <a:gd name="T38" fmla="*/ 104 w 138"/>
                <a:gd name="T39" fmla="*/ 9 h 10"/>
                <a:gd name="T40" fmla="*/ 103 w 138"/>
                <a:gd name="T41" fmla="*/ 9 h 10"/>
                <a:gd name="T42" fmla="*/ 94 w 138"/>
                <a:gd name="T43" fmla="*/ 9 h 10"/>
                <a:gd name="T44" fmla="*/ 93 w 138"/>
                <a:gd name="T45" fmla="*/ 9 h 10"/>
                <a:gd name="T46" fmla="*/ 93 w 138"/>
                <a:gd name="T47" fmla="*/ 9 h 10"/>
                <a:gd name="T48" fmla="*/ 91 w 138"/>
                <a:gd name="T49" fmla="*/ 9 h 10"/>
                <a:gd name="T50" fmla="*/ 81 w 138"/>
                <a:gd name="T51" fmla="*/ 9 h 10"/>
                <a:gd name="T52" fmla="*/ 79 w 138"/>
                <a:gd name="T53" fmla="*/ 9 h 10"/>
                <a:gd name="T54" fmla="*/ 79 w 138"/>
                <a:gd name="T55" fmla="*/ 9 h 10"/>
                <a:gd name="T56" fmla="*/ 79 w 138"/>
                <a:gd name="T57" fmla="*/ 9 h 10"/>
                <a:gd name="T58" fmla="*/ 70 w 138"/>
                <a:gd name="T59" fmla="*/ 9 h 10"/>
                <a:gd name="T60" fmla="*/ 70 w 138"/>
                <a:gd name="T61" fmla="*/ 8 h 10"/>
                <a:gd name="T62" fmla="*/ 69 w 138"/>
                <a:gd name="T63" fmla="*/ 8 h 10"/>
                <a:gd name="T64" fmla="*/ 66 w 138"/>
                <a:gd name="T65" fmla="*/ 9 h 10"/>
                <a:gd name="T66" fmla="*/ 24 w 138"/>
                <a:gd name="T67" fmla="*/ 8 h 10"/>
                <a:gd name="T68" fmla="*/ 24 w 138"/>
                <a:gd name="T69" fmla="*/ 8 h 10"/>
                <a:gd name="T70" fmla="*/ 24 w 138"/>
                <a:gd name="T71" fmla="*/ 6 h 10"/>
                <a:gd name="T72" fmla="*/ 23 w 138"/>
                <a:gd name="T73" fmla="*/ 6 h 10"/>
                <a:gd name="T74" fmla="*/ 21 w 138"/>
                <a:gd name="T75" fmla="*/ 8 h 10"/>
                <a:gd name="T76" fmla="*/ 15 w 138"/>
                <a:gd name="T77" fmla="*/ 8 h 10"/>
                <a:gd name="T78" fmla="*/ 15 w 138"/>
                <a:gd name="T79" fmla="*/ 8 h 10"/>
                <a:gd name="T80" fmla="*/ 15 w 138"/>
                <a:gd name="T81" fmla="*/ 6 h 10"/>
                <a:gd name="T82" fmla="*/ 14 w 138"/>
                <a:gd name="T83" fmla="*/ 6 h 10"/>
                <a:gd name="T84" fmla="*/ 11 w 138"/>
                <a:gd name="T85" fmla="*/ 8 h 10"/>
                <a:gd name="T86" fmla="*/ 6 w 138"/>
                <a:gd name="T87" fmla="*/ 6 h 10"/>
                <a:gd name="T88" fmla="*/ 1 w 138"/>
                <a:gd name="T89" fmla="*/ 6 h 10"/>
                <a:gd name="T90" fmla="*/ 0 w 138"/>
                <a:gd name="T91" fmla="*/ 5 h 10"/>
                <a:gd name="T92" fmla="*/ 0 w 138"/>
                <a:gd name="T93" fmla="*/ 4 h 10"/>
                <a:gd name="T94" fmla="*/ 0 w 138"/>
                <a:gd name="T95" fmla="*/ 2 h 10"/>
                <a:gd name="T96" fmla="*/ 0 w 138"/>
                <a:gd name="T97" fmla="*/ 2 h 10"/>
                <a:gd name="T98" fmla="*/ 0 w 138"/>
                <a:gd name="T99" fmla="*/ 1 h 10"/>
                <a:gd name="T100" fmla="*/ 0 w 138"/>
                <a:gd name="T101" fmla="*/ 1 h 10"/>
                <a:gd name="T102" fmla="*/ 0 w 138"/>
                <a:gd name="T103" fmla="*/ 0 h 10"/>
                <a:gd name="T104" fmla="*/ 1 w 138"/>
                <a:gd name="T105" fmla="*/ 0 h 10"/>
                <a:gd name="T106" fmla="*/ 4 w 138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0">
                  <a:moveTo>
                    <a:pt x="4" y="0"/>
                  </a:moveTo>
                  <a:lnTo>
                    <a:pt x="15" y="1"/>
                  </a:lnTo>
                  <a:lnTo>
                    <a:pt x="26" y="1"/>
                  </a:lnTo>
                  <a:lnTo>
                    <a:pt x="70" y="1"/>
                  </a:lnTo>
                  <a:lnTo>
                    <a:pt x="103" y="2"/>
                  </a:lnTo>
                  <a:lnTo>
                    <a:pt x="136" y="2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10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6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7" name="Freeform 1037"/>
            <p:cNvSpPr>
              <a:spLocks/>
            </p:cNvSpPr>
            <p:nvPr/>
          </p:nvSpPr>
          <p:spPr bwMode="auto">
            <a:xfrm>
              <a:off x="5826125" y="2909888"/>
              <a:ext cx="12700" cy="57150"/>
            </a:xfrm>
            <a:custGeom>
              <a:avLst/>
              <a:gdLst>
                <a:gd name="T0" fmla="*/ 5 w 8"/>
                <a:gd name="T1" fmla="*/ 0 h 36"/>
                <a:gd name="T2" fmla="*/ 6 w 8"/>
                <a:gd name="T3" fmla="*/ 0 h 36"/>
                <a:gd name="T4" fmla="*/ 6 w 8"/>
                <a:gd name="T5" fmla="*/ 0 h 36"/>
                <a:gd name="T6" fmla="*/ 6 w 8"/>
                <a:gd name="T7" fmla="*/ 0 h 36"/>
                <a:gd name="T8" fmla="*/ 8 w 8"/>
                <a:gd name="T9" fmla="*/ 1 h 36"/>
                <a:gd name="T10" fmla="*/ 8 w 8"/>
                <a:gd name="T11" fmla="*/ 2 h 36"/>
                <a:gd name="T12" fmla="*/ 8 w 8"/>
                <a:gd name="T13" fmla="*/ 19 h 36"/>
                <a:gd name="T14" fmla="*/ 6 w 8"/>
                <a:gd name="T15" fmla="*/ 35 h 36"/>
                <a:gd name="T16" fmla="*/ 6 w 8"/>
                <a:gd name="T17" fmla="*/ 36 h 36"/>
                <a:gd name="T18" fmla="*/ 6 w 8"/>
                <a:gd name="T19" fmla="*/ 35 h 36"/>
                <a:gd name="T20" fmla="*/ 5 w 8"/>
                <a:gd name="T21" fmla="*/ 34 h 36"/>
                <a:gd name="T22" fmla="*/ 4 w 8"/>
                <a:gd name="T23" fmla="*/ 32 h 36"/>
                <a:gd name="T24" fmla="*/ 2 w 8"/>
                <a:gd name="T25" fmla="*/ 31 h 36"/>
                <a:gd name="T26" fmla="*/ 0 w 8"/>
                <a:gd name="T27" fmla="*/ 31 h 36"/>
                <a:gd name="T28" fmla="*/ 1 w 8"/>
                <a:gd name="T29" fmla="*/ 14 h 36"/>
                <a:gd name="T30" fmla="*/ 2 w 8"/>
                <a:gd name="T31" fmla="*/ 12 h 36"/>
                <a:gd name="T32" fmla="*/ 2 w 8"/>
                <a:gd name="T33" fmla="*/ 10 h 36"/>
                <a:gd name="T34" fmla="*/ 1 w 8"/>
                <a:gd name="T35" fmla="*/ 10 h 36"/>
                <a:gd name="T36" fmla="*/ 1 w 8"/>
                <a:gd name="T37" fmla="*/ 10 h 36"/>
                <a:gd name="T38" fmla="*/ 1 w 8"/>
                <a:gd name="T39" fmla="*/ 6 h 36"/>
                <a:gd name="T40" fmla="*/ 1 w 8"/>
                <a:gd name="T41" fmla="*/ 2 h 36"/>
                <a:gd name="T42" fmla="*/ 1 w 8"/>
                <a:gd name="T43" fmla="*/ 1 h 36"/>
                <a:gd name="T44" fmla="*/ 2 w 8"/>
                <a:gd name="T45" fmla="*/ 0 h 36"/>
                <a:gd name="T46" fmla="*/ 5 w 8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36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9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8" name="Freeform 1038"/>
            <p:cNvSpPr>
              <a:spLocks/>
            </p:cNvSpPr>
            <p:nvPr/>
          </p:nvSpPr>
          <p:spPr bwMode="auto">
            <a:xfrm>
              <a:off x="5611813" y="2957513"/>
              <a:ext cx="223838" cy="14288"/>
            </a:xfrm>
            <a:custGeom>
              <a:avLst/>
              <a:gdLst>
                <a:gd name="T0" fmla="*/ 16 w 141"/>
                <a:gd name="T1" fmla="*/ 0 h 9"/>
                <a:gd name="T2" fmla="*/ 24 w 141"/>
                <a:gd name="T3" fmla="*/ 0 h 9"/>
                <a:gd name="T4" fmla="*/ 25 w 141"/>
                <a:gd name="T5" fmla="*/ 0 h 9"/>
                <a:gd name="T6" fmla="*/ 26 w 141"/>
                <a:gd name="T7" fmla="*/ 0 h 9"/>
                <a:gd name="T8" fmla="*/ 55 w 141"/>
                <a:gd name="T9" fmla="*/ 0 h 9"/>
                <a:gd name="T10" fmla="*/ 55 w 141"/>
                <a:gd name="T11" fmla="*/ 0 h 9"/>
                <a:gd name="T12" fmla="*/ 55 w 141"/>
                <a:gd name="T13" fmla="*/ 1 h 9"/>
                <a:gd name="T14" fmla="*/ 55 w 141"/>
                <a:gd name="T15" fmla="*/ 2 h 9"/>
                <a:gd name="T16" fmla="*/ 56 w 141"/>
                <a:gd name="T17" fmla="*/ 2 h 9"/>
                <a:gd name="T18" fmla="*/ 59 w 141"/>
                <a:gd name="T19" fmla="*/ 0 h 9"/>
                <a:gd name="T20" fmla="*/ 64 w 141"/>
                <a:gd name="T21" fmla="*/ 0 h 9"/>
                <a:gd name="T22" fmla="*/ 79 w 141"/>
                <a:gd name="T23" fmla="*/ 1 h 9"/>
                <a:gd name="T24" fmla="*/ 80 w 141"/>
                <a:gd name="T25" fmla="*/ 1 h 9"/>
                <a:gd name="T26" fmla="*/ 80 w 141"/>
                <a:gd name="T27" fmla="*/ 1 h 9"/>
                <a:gd name="T28" fmla="*/ 135 w 141"/>
                <a:gd name="T29" fmla="*/ 1 h 9"/>
                <a:gd name="T30" fmla="*/ 137 w 141"/>
                <a:gd name="T31" fmla="*/ 1 h 9"/>
                <a:gd name="T32" fmla="*/ 139 w 141"/>
                <a:gd name="T33" fmla="*/ 2 h 9"/>
                <a:gd name="T34" fmla="*/ 140 w 141"/>
                <a:gd name="T35" fmla="*/ 4 h 9"/>
                <a:gd name="T36" fmla="*/ 141 w 141"/>
                <a:gd name="T37" fmla="*/ 5 h 9"/>
                <a:gd name="T38" fmla="*/ 141 w 141"/>
                <a:gd name="T39" fmla="*/ 6 h 9"/>
                <a:gd name="T40" fmla="*/ 141 w 141"/>
                <a:gd name="T41" fmla="*/ 6 h 9"/>
                <a:gd name="T42" fmla="*/ 140 w 141"/>
                <a:gd name="T43" fmla="*/ 6 h 9"/>
                <a:gd name="T44" fmla="*/ 140 w 141"/>
                <a:gd name="T45" fmla="*/ 8 h 9"/>
                <a:gd name="T46" fmla="*/ 137 w 141"/>
                <a:gd name="T47" fmla="*/ 9 h 9"/>
                <a:gd name="T48" fmla="*/ 67 w 141"/>
                <a:gd name="T49" fmla="*/ 8 h 9"/>
                <a:gd name="T50" fmla="*/ 26 w 141"/>
                <a:gd name="T51" fmla="*/ 6 h 9"/>
                <a:gd name="T52" fmla="*/ 14 w 141"/>
                <a:gd name="T53" fmla="*/ 6 h 9"/>
                <a:gd name="T54" fmla="*/ 4 w 141"/>
                <a:gd name="T55" fmla="*/ 6 h 9"/>
                <a:gd name="T56" fmla="*/ 3 w 141"/>
                <a:gd name="T57" fmla="*/ 6 h 9"/>
                <a:gd name="T58" fmla="*/ 3 w 141"/>
                <a:gd name="T59" fmla="*/ 6 h 9"/>
                <a:gd name="T60" fmla="*/ 1 w 141"/>
                <a:gd name="T61" fmla="*/ 6 h 9"/>
                <a:gd name="T62" fmla="*/ 0 w 141"/>
                <a:gd name="T63" fmla="*/ 4 h 9"/>
                <a:gd name="T64" fmla="*/ 0 w 141"/>
                <a:gd name="T65" fmla="*/ 2 h 9"/>
                <a:gd name="T66" fmla="*/ 0 w 141"/>
                <a:gd name="T67" fmla="*/ 1 h 9"/>
                <a:gd name="T68" fmla="*/ 3 w 141"/>
                <a:gd name="T69" fmla="*/ 0 h 9"/>
                <a:gd name="T70" fmla="*/ 7 w 141"/>
                <a:gd name="T71" fmla="*/ 0 h 9"/>
                <a:gd name="T72" fmla="*/ 16 w 141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9">
                  <a:moveTo>
                    <a:pt x="16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2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67" y="8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9" name="Freeform 1039"/>
            <p:cNvSpPr>
              <a:spLocks/>
            </p:cNvSpPr>
            <p:nvPr/>
          </p:nvSpPr>
          <p:spPr bwMode="auto">
            <a:xfrm>
              <a:off x="5618163" y="2913063"/>
              <a:ext cx="211138" cy="47625"/>
            </a:xfrm>
            <a:custGeom>
              <a:avLst/>
              <a:gdLst>
                <a:gd name="T0" fmla="*/ 10 w 133"/>
                <a:gd name="T1" fmla="*/ 6 h 30"/>
                <a:gd name="T2" fmla="*/ 12 w 133"/>
                <a:gd name="T3" fmla="*/ 8 h 30"/>
                <a:gd name="T4" fmla="*/ 23 w 133"/>
                <a:gd name="T5" fmla="*/ 2 h 30"/>
                <a:gd name="T6" fmla="*/ 22 w 133"/>
                <a:gd name="T7" fmla="*/ 10 h 30"/>
                <a:gd name="T8" fmla="*/ 25 w 133"/>
                <a:gd name="T9" fmla="*/ 11 h 30"/>
                <a:gd name="T10" fmla="*/ 14 w 133"/>
                <a:gd name="T11" fmla="*/ 21 h 30"/>
                <a:gd name="T12" fmla="*/ 16 w 133"/>
                <a:gd name="T13" fmla="*/ 21 h 30"/>
                <a:gd name="T14" fmla="*/ 46 w 133"/>
                <a:gd name="T15" fmla="*/ 3 h 30"/>
                <a:gd name="T16" fmla="*/ 31 w 133"/>
                <a:gd name="T17" fmla="*/ 16 h 30"/>
                <a:gd name="T18" fmla="*/ 25 w 133"/>
                <a:gd name="T19" fmla="*/ 25 h 30"/>
                <a:gd name="T20" fmla="*/ 58 w 133"/>
                <a:gd name="T21" fmla="*/ 4 h 30"/>
                <a:gd name="T22" fmla="*/ 65 w 133"/>
                <a:gd name="T23" fmla="*/ 3 h 30"/>
                <a:gd name="T24" fmla="*/ 63 w 133"/>
                <a:gd name="T25" fmla="*/ 10 h 30"/>
                <a:gd name="T26" fmla="*/ 50 w 133"/>
                <a:gd name="T27" fmla="*/ 21 h 30"/>
                <a:gd name="T28" fmla="*/ 47 w 133"/>
                <a:gd name="T29" fmla="*/ 24 h 30"/>
                <a:gd name="T30" fmla="*/ 78 w 133"/>
                <a:gd name="T31" fmla="*/ 3 h 30"/>
                <a:gd name="T32" fmla="*/ 63 w 133"/>
                <a:gd name="T33" fmla="*/ 19 h 30"/>
                <a:gd name="T34" fmla="*/ 92 w 133"/>
                <a:gd name="T35" fmla="*/ 3 h 30"/>
                <a:gd name="T36" fmla="*/ 75 w 133"/>
                <a:gd name="T37" fmla="*/ 20 h 30"/>
                <a:gd name="T38" fmla="*/ 105 w 133"/>
                <a:gd name="T39" fmla="*/ 3 h 30"/>
                <a:gd name="T40" fmla="*/ 102 w 133"/>
                <a:gd name="T41" fmla="*/ 11 h 30"/>
                <a:gd name="T42" fmla="*/ 116 w 133"/>
                <a:gd name="T43" fmla="*/ 4 h 30"/>
                <a:gd name="T44" fmla="*/ 94 w 133"/>
                <a:gd name="T45" fmla="*/ 24 h 30"/>
                <a:gd name="T46" fmla="*/ 127 w 133"/>
                <a:gd name="T47" fmla="*/ 6 h 30"/>
                <a:gd name="T48" fmla="*/ 107 w 133"/>
                <a:gd name="T49" fmla="*/ 24 h 30"/>
                <a:gd name="T50" fmla="*/ 133 w 133"/>
                <a:gd name="T51" fmla="*/ 8 h 30"/>
                <a:gd name="T52" fmla="*/ 123 w 133"/>
                <a:gd name="T53" fmla="*/ 21 h 30"/>
                <a:gd name="T54" fmla="*/ 118 w 133"/>
                <a:gd name="T55" fmla="*/ 25 h 30"/>
                <a:gd name="T56" fmla="*/ 128 w 133"/>
                <a:gd name="T57" fmla="*/ 21 h 30"/>
                <a:gd name="T58" fmla="*/ 127 w 133"/>
                <a:gd name="T59" fmla="*/ 29 h 30"/>
                <a:gd name="T60" fmla="*/ 124 w 133"/>
                <a:gd name="T61" fmla="*/ 25 h 30"/>
                <a:gd name="T62" fmla="*/ 115 w 133"/>
                <a:gd name="T63" fmla="*/ 29 h 30"/>
                <a:gd name="T64" fmla="*/ 126 w 133"/>
                <a:gd name="T65" fmla="*/ 17 h 30"/>
                <a:gd name="T66" fmla="*/ 130 w 133"/>
                <a:gd name="T67" fmla="*/ 12 h 30"/>
                <a:gd name="T68" fmla="*/ 102 w 133"/>
                <a:gd name="T69" fmla="*/ 29 h 30"/>
                <a:gd name="T70" fmla="*/ 116 w 133"/>
                <a:gd name="T71" fmla="*/ 15 h 30"/>
                <a:gd name="T72" fmla="*/ 90 w 133"/>
                <a:gd name="T73" fmla="*/ 29 h 30"/>
                <a:gd name="T74" fmla="*/ 105 w 133"/>
                <a:gd name="T75" fmla="*/ 12 h 30"/>
                <a:gd name="T76" fmla="*/ 112 w 133"/>
                <a:gd name="T77" fmla="*/ 6 h 30"/>
                <a:gd name="T78" fmla="*/ 97 w 133"/>
                <a:gd name="T79" fmla="*/ 16 h 30"/>
                <a:gd name="T80" fmla="*/ 75 w 133"/>
                <a:gd name="T81" fmla="*/ 28 h 30"/>
                <a:gd name="T82" fmla="*/ 98 w 133"/>
                <a:gd name="T83" fmla="*/ 8 h 30"/>
                <a:gd name="T84" fmla="*/ 82 w 133"/>
                <a:gd name="T85" fmla="*/ 17 h 30"/>
                <a:gd name="T86" fmla="*/ 69 w 133"/>
                <a:gd name="T87" fmla="*/ 21 h 30"/>
                <a:gd name="T88" fmla="*/ 55 w 133"/>
                <a:gd name="T89" fmla="*/ 28 h 30"/>
                <a:gd name="T90" fmla="*/ 51 w 133"/>
                <a:gd name="T91" fmla="*/ 28 h 30"/>
                <a:gd name="T92" fmla="*/ 43 w 133"/>
                <a:gd name="T93" fmla="*/ 28 h 30"/>
                <a:gd name="T94" fmla="*/ 61 w 133"/>
                <a:gd name="T95" fmla="*/ 8 h 30"/>
                <a:gd name="T96" fmla="*/ 63 w 133"/>
                <a:gd name="T97" fmla="*/ 6 h 30"/>
                <a:gd name="T98" fmla="*/ 30 w 133"/>
                <a:gd name="T99" fmla="*/ 27 h 30"/>
                <a:gd name="T100" fmla="*/ 22 w 133"/>
                <a:gd name="T101" fmla="*/ 28 h 30"/>
                <a:gd name="T102" fmla="*/ 31 w 133"/>
                <a:gd name="T103" fmla="*/ 13 h 30"/>
                <a:gd name="T104" fmla="*/ 39 w 133"/>
                <a:gd name="T105" fmla="*/ 7 h 30"/>
                <a:gd name="T106" fmla="*/ 18 w 133"/>
                <a:gd name="T107" fmla="*/ 16 h 30"/>
                <a:gd name="T108" fmla="*/ 3 w 133"/>
                <a:gd name="T109" fmla="*/ 24 h 30"/>
                <a:gd name="T110" fmla="*/ 14 w 133"/>
                <a:gd name="T111" fmla="*/ 12 h 30"/>
                <a:gd name="T112" fmla="*/ 20 w 133"/>
                <a:gd name="T113" fmla="*/ 4 h 30"/>
                <a:gd name="T114" fmla="*/ 0 w 133"/>
                <a:gd name="T115" fmla="*/ 17 h 30"/>
                <a:gd name="T116" fmla="*/ 8 w 133"/>
                <a:gd name="T117" fmla="*/ 7 h 30"/>
                <a:gd name="T118" fmla="*/ 4 w 133"/>
                <a:gd name="T1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30">
                  <a:moveTo>
                    <a:pt x="13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6" y="21"/>
                  </a:lnTo>
                  <a:lnTo>
                    <a:pt x="13" y="16"/>
                  </a:lnTo>
                  <a:lnTo>
                    <a:pt x="22" y="10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52" y="11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3" y="10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64" y="1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1" y="11"/>
                  </a:lnTo>
                  <a:lnTo>
                    <a:pt x="63" y="19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4"/>
                  </a:lnTo>
                  <a:lnTo>
                    <a:pt x="88" y="10"/>
                  </a:lnTo>
                  <a:lnTo>
                    <a:pt x="81" y="16"/>
                  </a:lnTo>
                  <a:lnTo>
                    <a:pt x="75" y="20"/>
                  </a:lnTo>
                  <a:lnTo>
                    <a:pt x="89" y="1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93" y="16"/>
                  </a:lnTo>
                  <a:lnTo>
                    <a:pt x="78" y="27"/>
                  </a:lnTo>
                  <a:lnTo>
                    <a:pt x="90" y="19"/>
                  </a:lnTo>
                  <a:lnTo>
                    <a:pt x="102" y="1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3" y="16"/>
                  </a:lnTo>
                  <a:lnTo>
                    <a:pt x="101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109" y="1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20" y="13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5" y="1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2" y="12"/>
                  </a:lnTo>
                  <a:lnTo>
                    <a:pt x="128" y="16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7" y="29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2" y="25"/>
                  </a:lnTo>
                  <a:lnTo>
                    <a:pt x="120" y="27"/>
                  </a:lnTo>
                  <a:lnTo>
                    <a:pt x="118" y="28"/>
                  </a:lnTo>
                  <a:lnTo>
                    <a:pt x="116" y="28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23"/>
                  </a:lnTo>
                  <a:lnTo>
                    <a:pt x="126" y="17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7" y="23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3" y="8"/>
                  </a:lnTo>
                  <a:lnTo>
                    <a:pt x="107" y="19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94" y="21"/>
                  </a:lnTo>
                  <a:lnTo>
                    <a:pt x="99" y="17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97" y="16"/>
                  </a:lnTo>
                  <a:lnTo>
                    <a:pt x="88" y="24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1" y="23"/>
                  </a:lnTo>
                  <a:lnTo>
                    <a:pt x="89" y="17"/>
                  </a:lnTo>
                  <a:lnTo>
                    <a:pt x="94" y="13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21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9" y="7"/>
                  </a:lnTo>
                  <a:lnTo>
                    <a:pt x="55" y="28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9" y="20"/>
                  </a:lnTo>
                  <a:lnTo>
                    <a:pt x="65" y="13"/>
                  </a:lnTo>
                  <a:lnTo>
                    <a:pt x="55" y="20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1" y="19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46" y="1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25" y="1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11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0" name="그룹 579"/>
          <p:cNvGrpSpPr/>
          <p:nvPr/>
        </p:nvGrpSpPr>
        <p:grpSpPr>
          <a:xfrm>
            <a:off x="897787" y="134120"/>
            <a:ext cx="357321" cy="379308"/>
            <a:chOff x="5218112" y="220662"/>
            <a:chExt cx="265113" cy="247650"/>
          </a:xfrm>
        </p:grpSpPr>
        <p:sp>
          <p:nvSpPr>
            <p:cNvPr id="581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2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3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4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5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6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7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8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9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0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1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04" name="그룹 603"/>
          <p:cNvGrpSpPr/>
          <p:nvPr/>
        </p:nvGrpSpPr>
        <p:grpSpPr>
          <a:xfrm>
            <a:off x="1380959" y="4037719"/>
            <a:ext cx="357321" cy="379308"/>
            <a:chOff x="5218112" y="220662"/>
            <a:chExt cx="265113" cy="247650"/>
          </a:xfrm>
        </p:grpSpPr>
        <p:sp>
          <p:nvSpPr>
            <p:cNvPr id="605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6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7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8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9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0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1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2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6" name="그룹 615"/>
          <p:cNvGrpSpPr/>
          <p:nvPr/>
        </p:nvGrpSpPr>
        <p:grpSpPr>
          <a:xfrm>
            <a:off x="63309" y="5563033"/>
            <a:ext cx="357321" cy="379308"/>
            <a:chOff x="5218112" y="220662"/>
            <a:chExt cx="265113" cy="247650"/>
          </a:xfrm>
        </p:grpSpPr>
        <p:sp>
          <p:nvSpPr>
            <p:cNvPr id="617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4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5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6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7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8" name="그룹 627"/>
          <p:cNvGrpSpPr/>
          <p:nvPr/>
        </p:nvGrpSpPr>
        <p:grpSpPr>
          <a:xfrm>
            <a:off x="11097390" y="209274"/>
            <a:ext cx="827711" cy="838906"/>
            <a:chOff x="5218112" y="220662"/>
            <a:chExt cx="265113" cy="247650"/>
          </a:xfrm>
        </p:grpSpPr>
        <p:sp>
          <p:nvSpPr>
            <p:cNvPr id="629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0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1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2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3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4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5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6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7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8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9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40" name="Freeform 853"/>
          <p:cNvSpPr>
            <a:spLocks noEditPoints="1"/>
          </p:cNvSpPr>
          <p:nvPr/>
        </p:nvSpPr>
        <p:spPr bwMode="auto">
          <a:xfrm>
            <a:off x="185269" y="1443002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2" name="Freeform 853"/>
          <p:cNvSpPr>
            <a:spLocks noEditPoints="1"/>
          </p:cNvSpPr>
          <p:nvPr/>
        </p:nvSpPr>
        <p:spPr bwMode="auto">
          <a:xfrm>
            <a:off x="7904760" y="6081723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3" name="Freeform 853"/>
          <p:cNvSpPr>
            <a:spLocks noEditPoints="1"/>
          </p:cNvSpPr>
          <p:nvPr/>
        </p:nvSpPr>
        <p:spPr bwMode="auto">
          <a:xfrm>
            <a:off x="11614283" y="1046235"/>
            <a:ext cx="390555" cy="487164"/>
          </a:xfrm>
          <a:custGeom>
            <a:avLst/>
            <a:gdLst>
              <a:gd name="T0" fmla="*/ 45 w 105"/>
              <a:gd name="T1" fmla="*/ 25 h 114"/>
              <a:gd name="T2" fmla="*/ 45 w 105"/>
              <a:gd name="T3" fmla="*/ 46 h 114"/>
              <a:gd name="T4" fmla="*/ 42 w 105"/>
              <a:gd name="T5" fmla="*/ 47 h 114"/>
              <a:gd name="T6" fmla="*/ 8 w 105"/>
              <a:gd name="T7" fmla="*/ 56 h 114"/>
              <a:gd name="T8" fmla="*/ 40 w 105"/>
              <a:gd name="T9" fmla="*/ 65 h 114"/>
              <a:gd name="T10" fmla="*/ 44 w 105"/>
              <a:gd name="T11" fmla="*/ 68 h 114"/>
              <a:gd name="T12" fmla="*/ 44 w 105"/>
              <a:gd name="T13" fmla="*/ 88 h 114"/>
              <a:gd name="T14" fmla="*/ 54 w 105"/>
              <a:gd name="T15" fmla="*/ 106 h 114"/>
              <a:gd name="T16" fmla="*/ 63 w 105"/>
              <a:gd name="T17" fmla="*/ 90 h 114"/>
              <a:gd name="T18" fmla="*/ 65 w 105"/>
              <a:gd name="T19" fmla="*/ 72 h 114"/>
              <a:gd name="T20" fmla="*/ 66 w 105"/>
              <a:gd name="T21" fmla="*/ 71 h 114"/>
              <a:gd name="T22" fmla="*/ 97 w 105"/>
              <a:gd name="T23" fmla="*/ 71 h 114"/>
              <a:gd name="T24" fmla="*/ 99 w 105"/>
              <a:gd name="T25" fmla="*/ 50 h 114"/>
              <a:gd name="T26" fmla="*/ 69 w 105"/>
              <a:gd name="T27" fmla="*/ 48 h 114"/>
              <a:gd name="T28" fmla="*/ 67 w 105"/>
              <a:gd name="T29" fmla="*/ 47 h 114"/>
              <a:gd name="T30" fmla="*/ 66 w 105"/>
              <a:gd name="T31" fmla="*/ 46 h 114"/>
              <a:gd name="T32" fmla="*/ 57 w 105"/>
              <a:gd name="T33" fmla="*/ 6 h 114"/>
              <a:gd name="T34" fmla="*/ 57 w 105"/>
              <a:gd name="T35" fmla="*/ 0 h 114"/>
              <a:gd name="T36" fmla="*/ 71 w 105"/>
              <a:gd name="T37" fmla="*/ 1 h 114"/>
              <a:gd name="T38" fmla="*/ 74 w 105"/>
              <a:gd name="T39" fmla="*/ 4 h 114"/>
              <a:gd name="T40" fmla="*/ 74 w 105"/>
              <a:gd name="T41" fmla="*/ 42 h 114"/>
              <a:gd name="T42" fmla="*/ 103 w 105"/>
              <a:gd name="T43" fmla="*/ 44 h 114"/>
              <a:gd name="T44" fmla="*/ 105 w 105"/>
              <a:gd name="T45" fmla="*/ 47 h 114"/>
              <a:gd name="T46" fmla="*/ 105 w 105"/>
              <a:gd name="T47" fmla="*/ 47 h 114"/>
              <a:gd name="T48" fmla="*/ 104 w 105"/>
              <a:gd name="T49" fmla="*/ 73 h 114"/>
              <a:gd name="T50" fmla="*/ 103 w 105"/>
              <a:gd name="T51" fmla="*/ 77 h 114"/>
              <a:gd name="T52" fmla="*/ 71 w 105"/>
              <a:gd name="T53" fmla="*/ 77 h 114"/>
              <a:gd name="T54" fmla="*/ 70 w 105"/>
              <a:gd name="T55" fmla="*/ 109 h 114"/>
              <a:gd name="T56" fmla="*/ 70 w 105"/>
              <a:gd name="T57" fmla="*/ 111 h 114"/>
              <a:gd name="T58" fmla="*/ 67 w 105"/>
              <a:gd name="T59" fmla="*/ 114 h 114"/>
              <a:gd name="T60" fmla="*/ 41 w 105"/>
              <a:gd name="T61" fmla="*/ 113 h 114"/>
              <a:gd name="T62" fmla="*/ 38 w 105"/>
              <a:gd name="T63" fmla="*/ 111 h 114"/>
              <a:gd name="T64" fmla="*/ 37 w 105"/>
              <a:gd name="T65" fmla="*/ 109 h 114"/>
              <a:gd name="T66" fmla="*/ 37 w 105"/>
              <a:gd name="T67" fmla="*/ 73 h 114"/>
              <a:gd name="T68" fmla="*/ 4 w 105"/>
              <a:gd name="T69" fmla="*/ 73 h 114"/>
              <a:gd name="T70" fmla="*/ 3 w 105"/>
              <a:gd name="T71" fmla="*/ 73 h 114"/>
              <a:gd name="T72" fmla="*/ 2 w 105"/>
              <a:gd name="T73" fmla="*/ 71 h 114"/>
              <a:gd name="T74" fmla="*/ 0 w 105"/>
              <a:gd name="T75" fmla="*/ 43 h 114"/>
              <a:gd name="T76" fmla="*/ 2 w 105"/>
              <a:gd name="T77" fmla="*/ 41 h 114"/>
              <a:gd name="T78" fmla="*/ 6 w 105"/>
              <a:gd name="T79" fmla="*/ 39 h 114"/>
              <a:gd name="T80" fmla="*/ 38 w 105"/>
              <a:gd name="T81" fmla="*/ 22 h 114"/>
              <a:gd name="T82" fmla="*/ 40 w 105"/>
              <a:gd name="T83" fmla="*/ 1 h 114"/>
              <a:gd name="T84" fmla="*/ 42 w 105"/>
              <a:gd name="T8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4">
                <a:moveTo>
                  <a:pt x="46" y="6"/>
                </a:moveTo>
                <a:lnTo>
                  <a:pt x="45" y="25"/>
                </a:lnTo>
                <a:lnTo>
                  <a:pt x="46" y="43"/>
                </a:lnTo>
                <a:lnTo>
                  <a:pt x="45" y="46"/>
                </a:lnTo>
                <a:lnTo>
                  <a:pt x="44" y="47"/>
                </a:lnTo>
                <a:lnTo>
                  <a:pt x="42" y="47"/>
                </a:lnTo>
                <a:lnTo>
                  <a:pt x="8" y="47"/>
                </a:lnTo>
                <a:lnTo>
                  <a:pt x="8" y="56"/>
                </a:lnTo>
                <a:lnTo>
                  <a:pt x="8" y="67"/>
                </a:lnTo>
                <a:lnTo>
                  <a:pt x="40" y="65"/>
                </a:lnTo>
                <a:lnTo>
                  <a:pt x="42" y="67"/>
                </a:lnTo>
                <a:lnTo>
                  <a:pt x="44" y="68"/>
                </a:lnTo>
                <a:lnTo>
                  <a:pt x="44" y="69"/>
                </a:lnTo>
                <a:lnTo>
                  <a:pt x="44" y="88"/>
                </a:lnTo>
                <a:lnTo>
                  <a:pt x="44" y="105"/>
                </a:lnTo>
                <a:lnTo>
                  <a:pt x="54" y="106"/>
                </a:lnTo>
                <a:lnTo>
                  <a:pt x="63" y="106"/>
                </a:lnTo>
                <a:lnTo>
                  <a:pt x="63" y="90"/>
                </a:lnTo>
                <a:lnTo>
                  <a:pt x="65" y="73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7" y="71"/>
                </a:lnTo>
                <a:lnTo>
                  <a:pt x="97" y="71"/>
                </a:lnTo>
                <a:lnTo>
                  <a:pt x="97" y="60"/>
                </a:lnTo>
                <a:lnTo>
                  <a:pt x="99" y="50"/>
                </a:lnTo>
                <a:lnTo>
                  <a:pt x="84" y="50"/>
                </a:lnTo>
                <a:lnTo>
                  <a:pt x="69" y="48"/>
                </a:lnTo>
                <a:lnTo>
                  <a:pt x="67" y="48"/>
                </a:lnTo>
                <a:lnTo>
                  <a:pt x="67" y="47"/>
                </a:lnTo>
                <a:lnTo>
                  <a:pt x="67" y="46"/>
                </a:lnTo>
                <a:lnTo>
                  <a:pt x="66" y="46"/>
                </a:lnTo>
                <a:lnTo>
                  <a:pt x="66" y="6"/>
                </a:lnTo>
                <a:lnTo>
                  <a:pt x="57" y="6"/>
                </a:lnTo>
                <a:lnTo>
                  <a:pt x="46" y="6"/>
                </a:lnTo>
                <a:close/>
                <a:moveTo>
                  <a:pt x="57" y="0"/>
                </a:moveTo>
                <a:lnTo>
                  <a:pt x="70" y="0"/>
                </a:lnTo>
                <a:lnTo>
                  <a:pt x="71" y="1"/>
                </a:lnTo>
                <a:lnTo>
                  <a:pt x="72" y="3"/>
                </a:lnTo>
                <a:lnTo>
                  <a:pt x="74" y="4"/>
                </a:lnTo>
                <a:lnTo>
                  <a:pt x="74" y="24"/>
                </a:lnTo>
                <a:lnTo>
                  <a:pt x="74" y="42"/>
                </a:lnTo>
                <a:lnTo>
                  <a:pt x="88" y="43"/>
                </a:lnTo>
                <a:lnTo>
                  <a:pt x="103" y="44"/>
                </a:lnTo>
                <a:lnTo>
                  <a:pt x="105" y="44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5" y="47"/>
                </a:lnTo>
                <a:lnTo>
                  <a:pt x="104" y="73"/>
                </a:lnTo>
                <a:lnTo>
                  <a:pt x="104" y="76"/>
                </a:lnTo>
                <a:lnTo>
                  <a:pt x="103" y="77"/>
                </a:lnTo>
                <a:lnTo>
                  <a:pt x="100" y="77"/>
                </a:lnTo>
                <a:lnTo>
                  <a:pt x="71" y="77"/>
                </a:lnTo>
                <a:lnTo>
                  <a:pt x="70" y="93"/>
                </a:lnTo>
                <a:lnTo>
                  <a:pt x="70" y="109"/>
                </a:lnTo>
                <a:lnTo>
                  <a:pt x="70" y="109"/>
                </a:lnTo>
                <a:lnTo>
                  <a:pt x="70" y="111"/>
                </a:lnTo>
                <a:lnTo>
                  <a:pt x="69" y="113"/>
                </a:lnTo>
                <a:lnTo>
                  <a:pt x="67" y="114"/>
                </a:lnTo>
                <a:lnTo>
                  <a:pt x="54" y="113"/>
                </a:lnTo>
                <a:lnTo>
                  <a:pt x="41" y="113"/>
                </a:lnTo>
                <a:lnTo>
                  <a:pt x="40" y="113"/>
                </a:lnTo>
                <a:lnTo>
                  <a:pt x="38" y="111"/>
                </a:lnTo>
                <a:lnTo>
                  <a:pt x="37" y="110"/>
                </a:lnTo>
                <a:lnTo>
                  <a:pt x="37" y="109"/>
                </a:lnTo>
                <a:lnTo>
                  <a:pt x="37" y="90"/>
                </a:lnTo>
                <a:lnTo>
                  <a:pt x="37" y="73"/>
                </a:lnTo>
                <a:lnTo>
                  <a:pt x="20" y="73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2" y="72"/>
                </a:lnTo>
                <a:lnTo>
                  <a:pt x="2" y="71"/>
                </a:lnTo>
                <a:lnTo>
                  <a:pt x="0" y="58"/>
                </a:lnTo>
                <a:lnTo>
                  <a:pt x="0" y="43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38" y="41"/>
                </a:lnTo>
                <a:lnTo>
                  <a:pt x="38" y="22"/>
                </a:lnTo>
                <a:lnTo>
                  <a:pt x="40" y="3"/>
                </a:lnTo>
                <a:lnTo>
                  <a:pt x="40" y="1"/>
                </a:lnTo>
                <a:lnTo>
                  <a:pt x="41" y="1"/>
                </a:lnTo>
                <a:lnTo>
                  <a:pt x="42" y="0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65" name="그룹 664"/>
          <p:cNvGrpSpPr/>
          <p:nvPr/>
        </p:nvGrpSpPr>
        <p:grpSpPr>
          <a:xfrm>
            <a:off x="1236199" y="5740294"/>
            <a:ext cx="265113" cy="247650"/>
            <a:chOff x="5218112" y="220662"/>
            <a:chExt cx="265113" cy="247650"/>
          </a:xfrm>
        </p:grpSpPr>
        <p:sp>
          <p:nvSpPr>
            <p:cNvPr id="666" name="Rectangle 1051"/>
            <p:cNvSpPr>
              <a:spLocks noChangeArrowheads="1"/>
            </p:cNvSpPr>
            <p:nvPr/>
          </p:nvSpPr>
          <p:spPr bwMode="auto">
            <a:xfrm>
              <a:off x="5230812" y="350837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7" name="Freeform 1052"/>
            <p:cNvSpPr>
              <a:spLocks/>
            </p:cNvSpPr>
            <p:nvPr/>
          </p:nvSpPr>
          <p:spPr bwMode="auto">
            <a:xfrm>
              <a:off x="5218112" y="315912"/>
              <a:ext cx="12700" cy="60325"/>
            </a:xfrm>
            <a:custGeom>
              <a:avLst/>
              <a:gdLst>
                <a:gd name="T0" fmla="*/ 1 w 8"/>
                <a:gd name="T1" fmla="*/ 0 h 38"/>
                <a:gd name="T2" fmla="*/ 0 w 8"/>
                <a:gd name="T3" fmla="*/ 3 h 38"/>
                <a:gd name="T4" fmla="*/ 0 w 8"/>
                <a:gd name="T5" fmla="*/ 4 h 38"/>
                <a:gd name="T6" fmla="*/ 1 w 8"/>
                <a:gd name="T7" fmla="*/ 5 h 38"/>
                <a:gd name="T8" fmla="*/ 4 w 8"/>
                <a:gd name="T9" fmla="*/ 7 h 38"/>
                <a:gd name="T10" fmla="*/ 8 w 8"/>
                <a:gd name="T11" fmla="*/ 7 h 38"/>
                <a:gd name="T12" fmla="*/ 8 w 8"/>
                <a:gd name="T13" fmla="*/ 15 h 38"/>
                <a:gd name="T14" fmla="*/ 6 w 8"/>
                <a:gd name="T15" fmla="*/ 17 h 38"/>
                <a:gd name="T16" fmla="*/ 6 w 8"/>
                <a:gd name="T17" fmla="*/ 19 h 38"/>
                <a:gd name="T18" fmla="*/ 6 w 8"/>
                <a:gd name="T19" fmla="*/ 19 h 38"/>
                <a:gd name="T20" fmla="*/ 8 w 8"/>
                <a:gd name="T21" fmla="*/ 19 h 38"/>
                <a:gd name="T22" fmla="*/ 8 w 8"/>
                <a:gd name="T23" fmla="*/ 19 h 38"/>
                <a:gd name="T24" fmla="*/ 8 w 8"/>
                <a:gd name="T25" fmla="*/ 20 h 38"/>
                <a:gd name="T26" fmla="*/ 5 w 8"/>
                <a:gd name="T27" fmla="*/ 25 h 38"/>
                <a:gd name="T28" fmla="*/ 5 w 8"/>
                <a:gd name="T29" fmla="*/ 26 h 38"/>
                <a:gd name="T30" fmla="*/ 5 w 8"/>
                <a:gd name="T31" fmla="*/ 26 h 38"/>
                <a:gd name="T32" fmla="*/ 6 w 8"/>
                <a:gd name="T33" fmla="*/ 26 h 38"/>
                <a:gd name="T34" fmla="*/ 8 w 8"/>
                <a:gd name="T35" fmla="*/ 25 h 38"/>
                <a:gd name="T36" fmla="*/ 8 w 8"/>
                <a:gd name="T37" fmla="*/ 30 h 38"/>
                <a:gd name="T38" fmla="*/ 8 w 8"/>
                <a:gd name="T39" fmla="*/ 32 h 38"/>
                <a:gd name="T40" fmla="*/ 6 w 8"/>
                <a:gd name="T41" fmla="*/ 33 h 38"/>
                <a:gd name="T42" fmla="*/ 5 w 8"/>
                <a:gd name="T43" fmla="*/ 33 h 38"/>
                <a:gd name="T44" fmla="*/ 2 w 8"/>
                <a:gd name="T45" fmla="*/ 33 h 38"/>
                <a:gd name="T46" fmla="*/ 1 w 8"/>
                <a:gd name="T47" fmla="*/ 34 h 38"/>
                <a:gd name="T48" fmla="*/ 1 w 8"/>
                <a:gd name="T49" fmla="*/ 36 h 38"/>
                <a:gd name="T50" fmla="*/ 2 w 8"/>
                <a:gd name="T51" fmla="*/ 38 h 38"/>
                <a:gd name="T52" fmla="*/ 1 w 8"/>
                <a:gd name="T53" fmla="*/ 37 h 38"/>
                <a:gd name="T54" fmla="*/ 1 w 8"/>
                <a:gd name="T55" fmla="*/ 36 h 38"/>
                <a:gd name="T56" fmla="*/ 0 w 8"/>
                <a:gd name="T57" fmla="*/ 3 h 38"/>
                <a:gd name="T58" fmla="*/ 0 w 8"/>
                <a:gd name="T59" fmla="*/ 2 h 38"/>
                <a:gd name="T60" fmla="*/ 1 w 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3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8" name="Freeform 1053"/>
            <p:cNvSpPr>
              <a:spLocks/>
            </p:cNvSpPr>
            <p:nvPr/>
          </p:nvSpPr>
          <p:spPr bwMode="auto">
            <a:xfrm>
              <a:off x="5473700" y="327025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1 h 36"/>
                <a:gd name="T4" fmla="*/ 6 w 6"/>
                <a:gd name="T5" fmla="*/ 34 h 36"/>
                <a:gd name="T6" fmla="*/ 6 w 6"/>
                <a:gd name="T7" fmla="*/ 35 h 36"/>
                <a:gd name="T8" fmla="*/ 5 w 6"/>
                <a:gd name="T9" fmla="*/ 36 h 36"/>
                <a:gd name="T10" fmla="*/ 4 w 6"/>
                <a:gd name="T11" fmla="*/ 36 h 36"/>
                <a:gd name="T12" fmla="*/ 1 w 6"/>
                <a:gd name="T13" fmla="*/ 36 h 36"/>
                <a:gd name="T14" fmla="*/ 2 w 6"/>
                <a:gd name="T15" fmla="*/ 35 h 36"/>
                <a:gd name="T16" fmla="*/ 4 w 6"/>
                <a:gd name="T17" fmla="*/ 34 h 36"/>
                <a:gd name="T18" fmla="*/ 4 w 6"/>
                <a:gd name="T19" fmla="*/ 33 h 36"/>
                <a:gd name="T20" fmla="*/ 2 w 6"/>
                <a:gd name="T21" fmla="*/ 31 h 36"/>
                <a:gd name="T22" fmla="*/ 0 w 6"/>
                <a:gd name="T23" fmla="*/ 30 h 36"/>
                <a:gd name="T24" fmla="*/ 0 w 6"/>
                <a:gd name="T25" fmla="*/ 30 h 36"/>
                <a:gd name="T26" fmla="*/ 0 w 6"/>
                <a:gd name="T27" fmla="*/ 4 h 36"/>
                <a:gd name="T28" fmla="*/ 2 w 6"/>
                <a:gd name="T29" fmla="*/ 4 h 36"/>
                <a:gd name="T30" fmla="*/ 5 w 6"/>
                <a:gd name="T31" fmla="*/ 4 h 36"/>
                <a:gd name="T32" fmla="*/ 6 w 6"/>
                <a:gd name="T33" fmla="*/ 2 h 36"/>
                <a:gd name="T34" fmla="*/ 6 w 6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1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9" name="Freeform 1054"/>
            <p:cNvSpPr>
              <a:spLocks/>
            </p:cNvSpPr>
            <p:nvPr/>
          </p:nvSpPr>
          <p:spPr bwMode="auto">
            <a:xfrm>
              <a:off x="5321300" y="265112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0" name="Freeform 1055"/>
            <p:cNvSpPr>
              <a:spLocks noEditPoints="1"/>
            </p:cNvSpPr>
            <p:nvPr/>
          </p:nvSpPr>
          <p:spPr bwMode="auto">
            <a:xfrm>
              <a:off x="5311775" y="220662"/>
              <a:ext cx="76200" cy="76200"/>
            </a:xfrm>
            <a:custGeom>
              <a:avLst/>
              <a:gdLst>
                <a:gd name="T0" fmla="*/ 27 w 48"/>
                <a:gd name="T1" fmla="*/ 7 h 48"/>
                <a:gd name="T2" fmla="*/ 27 w 48"/>
                <a:gd name="T3" fmla="*/ 7 h 48"/>
                <a:gd name="T4" fmla="*/ 26 w 48"/>
                <a:gd name="T5" fmla="*/ 8 h 48"/>
                <a:gd name="T6" fmla="*/ 23 w 48"/>
                <a:gd name="T7" fmla="*/ 7 h 48"/>
                <a:gd name="T8" fmla="*/ 19 w 48"/>
                <a:gd name="T9" fmla="*/ 8 h 48"/>
                <a:gd name="T10" fmla="*/ 14 w 48"/>
                <a:gd name="T11" fmla="*/ 9 h 48"/>
                <a:gd name="T12" fmla="*/ 11 w 48"/>
                <a:gd name="T13" fmla="*/ 12 h 48"/>
                <a:gd name="T14" fmla="*/ 9 w 48"/>
                <a:gd name="T15" fmla="*/ 16 h 48"/>
                <a:gd name="T16" fmla="*/ 7 w 48"/>
                <a:gd name="T17" fmla="*/ 20 h 48"/>
                <a:gd name="T18" fmla="*/ 6 w 48"/>
                <a:gd name="T19" fmla="*/ 20 h 48"/>
                <a:gd name="T20" fmla="*/ 6 w 48"/>
                <a:gd name="T21" fmla="*/ 21 h 48"/>
                <a:gd name="T22" fmla="*/ 6 w 48"/>
                <a:gd name="T23" fmla="*/ 21 h 48"/>
                <a:gd name="T24" fmla="*/ 7 w 48"/>
                <a:gd name="T25" fmla="*/ 21 h 48"/>
                <a:gd name="T26" fmla="*/ 7 w 48"/>
                <a:gd name="T27" fmla="*/ 25 h 48"/>
                <a:gd name="T28" fmla="*/ 4 w 48"/>
                <a:gd name="T29" fmla="*/ 29 h 48"/>
                <a:gd name="T30" fmla="*/ 2 w 48"/>
                <a:gd name="T31" fmla="*/ 30 h 48"/>
                <a:gd name="T32" fmla="*/ 4 w 48"/>
                <a:gd name="T33" fmla="*/ 31 h 48"/>
                <a:gd name="T34" fmla="*/ 7 w 48"/>
                <a:gd name="T35" fmla="*/ 30 h 48"/>
                <a:gd name="T36" fmla="*/ 9 w 48"/>
                <a:gd name="T37" fmla="*/ 33 h 48"/>
                <a:gd name="T38" fmla="*/ 10 w 48"/>
                <a:gd name="T39" fmla="*/ 34 h 48"/>
                <a:gd name="T40" fmla="*/ 10 w 48"/>
                <a:gd name="T41" fmla="*/ 35 h 48"/>
                <a:gd name="T42" fmla="*/ 10 w 48"/>
                <a:gd name="T43" fmla="*/ 35 h 48"/>
                <a:gd name="T44" fmla="*/ 10 w 48"/>
                <a:gd name="T45" fmla="*/ 37 h 48"/>
                <a:gd name="T46" fmla="*/ 11 w 48"/>
                <a:gd name="T47" fmla="*/ 37 h 48"/>
                <a:gd name="T48" fmla="*/ 13 w 48"/>
                <a:gd name="T49" fmla="*/ 37 h 48"/>
                <a:gd name="T50" fmla="*/ 14 w 48"/>
                <a:gd name="T51" fmla="*/ 38 h 48"/>
                <a:gd name="T52" fmla="*/ 17 w 48"/>
                <a:gd name="T53" fmla="*/ 39 h 48"/>
                <a:gd name="T54" fmla="*/ 17 w 48"/>
                <a:gd name="T55" fmla="*/ 41 h 48"/>
                <a:gd name="T56" fmla="*/ 18 w 48"/>
                <a:gd name="T57" fmla="*/ 41 h 48"/>
                <a:gd name="T58" fmla="*/ 18 w 48"/>
                <a:gd name="T59" fmla="*/ 41 h 48"/>
                <a:gd name="T60" fmla="*/ 21 w 48"/>
                <a:gd name="T61" fmla="*/ 41 h 48"/>
                <a:gd name="T62" fmla="*/ 26 w 48"/>
                <a:gd name="T63" fmla="*/ 41 h 48"/>
                <a:gd name="T64" fmla="*/ 30 w 48"/>
                <a:gd name="T65" fmla="*/ 39 h 48"/>
                <a:gd name="T66" fmla="*/ 34 w 48"/>
                <a:gd name="T67" fmla="*/ 37 h 48"/>
                <a:gd name="T68" fmla="*/ 38 w 48"/>
                <a:gd name="T69" fmla="*/ 33 h 48"/>
                <a:gd name="T70" fmla="*/ 40 w 48"/>
                <a:gd name="T71" fmla="*/ 30 h 48"/>
                <a:gd name="T72" fmla="*/ 42 w 48"/>
                <a:gd name="T73" fmla="*/ 25 h 48"/>
                <a:gd name="T74" fmla="*/ 42 w 48"/>
                <a:gd name="T75" fmla="*/ 20 h 48"/>
                <a:gd name="T76" fmla="*/ 40 w 48"/>
                <a:gd name="T77" fmla="*/ 16 h 48"/>
                <a:gd name="T78" fmla="*/ 38 w 48"/>
                <a:gd name="T79" fmla="*/ 13 h 48"/>
                <a:gd name="T80" fmla="*/ 38 w 48"/>
                <a:gd name="T81" fmla="*/ 12 h 48"/>
                <a:gd name="T82" fmla="*/ 36 w 48"/>
                <a:gd name="T83" fmla="*/ 12 h 48"/>
                <a:gd name="T84" fmla="*/ 32 w 48"/>
                <a:gd name="T85" fmla="*/ 9 h 48"/>
                <a:gd name="T86" fmla="*/ 28 w 48"/>
                <a:gd name="T87" fmla="*/ 8 h 48"/>
                <a:gd name="T88" fmla="*/ 27 w 48"/>
                <a:gd name="T89" fmla="*/ 7 h 48"/>
                <a:gd name="T90" fmla="*/ 27 w 48"/>
                <a:gd name="T91" fmla="*/ 0 h 48"/>
                <a:gd name="T92" fmla="*/ 39 w 48"/>
                <a:gd name="T93" fmla="*/ 5 h 48"/>
                <a:gd name="T94" fmla="*/ 47 w 48"/>
                <a:gd name="T95" fmla="*/ 13 h 48"/>
                <a:gd name="T96" fmla="*/ 48 w 48"/>
                <a:gd name="T97" fmla="*/ 25 h 48"/>
                <a:gd name="T98" fmla="*/ 43 w 48"/>
                <a:gd name="T99" fmla="*/ 38 h 48"/>
                <a:gd name="T100" fmla="*/ 34 w 48"/>
                <a:gd name="T101" fmla="*/ 45 h 48"/>
                <a:gd name="T102" fmla="*/ 21 w 48"/>
                <a:gd name="T103" fmla="*/ 48 h 48"/>
                <a:gd name="T104" fmla="*/ 21 w 48"/>
                <a:gd name="T105" fmla="*/ 47 h 48"/>
                <a:gd name="T106" fmla="*/ 21 w 48"/>
                <a:gd name="T107" fmla="*/ 47 h 48"/>
                <a:gd name="T108" fmla="*/ 19 w 48"/>
                <a:gd name="T109" fmla="*/ 47 h 48"/>
                <a:gd name="T110" fmla="*/ 19 w 48"/>
                <a:gd name="T111" fmla="*/ 47 h 48"/>
                <a:gd name="T112" fmla="*/ 9 w 48"/>
                <a:gd name="T113" fmla="*/ 43 h 48"/>
                <a:gd name="T114" fmla="*/ 2 w 48"/>
                <a:gd name="T115" fmla="*/ 35 h 48"/>
                <a:gd name="T116" fmla="*/ 0 w 48"/>
                <a:gd name="T117" fmla="*/ 25 h 48"/>
                <a:gd name="T118" fmla="*/ 2 w 48"/>
                <a:gd name="T119" fmla="*/ 16 h 48"/>
                <a:gd name="T120" fmla="*/ 7 w 48"/>
                <a:gd name="T121" fmla="*/ 7 h 48"/>
                <a:gd name="T122" fmla="*/ 15 w 48"/>
                <a:gd name="T123" fmla="*/ 1 h 48"/>
                <a:gd name="T124" fmla="*/ 27 w 48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48">
                  <a:moveTo>
                    <a:pt x="27" y="7"/>
                  </a:moveTo>
                  <a:lnTo>
                    <a:pt x="27" y="7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7" y="7"/>
                  </a:lnTo>
                  <a:close/>
                  <a:moveTo>
                    <a:pt x="27" y="0"/>
                  </a:moveTo>
                  <a:lnTo>
                    <a:pt x="39" y="5"/>
                  </a:lnTo>
                  <a:lnTo>
                    <a:pt x="47" y="13"/>
                  </a:lnTo>
                  <a:lnTo>
                    <a:pt x="48" y="25"/>
                  </a:lnTo>
                  <a:lnTo>
                    <a:pt x="43" y="38"/>
                  </a:lnTo>
                  <a:lnTo>
                    <a:pt x="34" y="45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9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1" name="Freeform 1056"/>
            <p:cNvSpPr>
              <a:spLocks/>
            </p:cNvSpPr>
            <p:nvPr/>
          </p:nvSpPr>
          <p:spPr bwMode="auto">
            <a:xfrm>
              <a:off x="5218112" y="314325"/>
              <a:ext cx="265113" cy="19050"/>
            </a:xfrm>
            <a:custGeom>
              <a:avLst/>
              <a:gdLst>
                <a:gd name="T0" fmla="*/ 51 w 167"/>
                <a:gd name="T1" fmla="*/ 0 h 12"/>
                <a:gd name="T2" fmla="*/ 97 w 167"/>
                <a:gd name="T3" fmla="*/ 0 h 12"/>
                <a:gd name="T4" fmla="*/ 131 w 167"/>
                <a:gd name="T5" fmla="*/ 3 h 12"/>
                <a:gd name="T6" fmla="*/ 165 w 167"/>
                <a:gd name="T7" fmla="*/ 5 h 12"/>
                <a:gd name="T8" fmla="*/ 166 w 167"/>
                <a:gd name="T9" fmla="*/ 6 h 12"/>
                <a:gd name="T10" fmla="*/ 167 w 167"/>
                <a:gd name="T11" fmla="*/ 6 h 12"/>
                <a:gd name="T12" fmla="*/ 167 w 167"/>
                <a:gd name="T13" fmla="*/ 8 h 12"/>
                <a:gd name="T14" fmla="*/ 167 w 167"/>
                <a:gd name="T15" fmla="*/ 10 h 12"/>
                <a:gd name="T16" fmla="*/ 166 w 167"/>
                <a:gd name="T17" fmla="*/ 12 h 12"/>
                <a:gd name="T18" fmla="*/ 163 w 167"/>
                <a:gd name="T19" fmla="*/ 12 h 12"/>
                <a:gd name="T20" fmla="*/ 161 w 167"/>
                <a:gd name="T21" fmla="*/ 12 h 12"/>
                <a:gd name="T22" fmla="*/ 159 w 167"/>
                <a:gd name="T23" fmla="*/ 12 h 12"/>
                <a:gd name="T24" fmla="*/ 158 w 167"/>
                <a:gd name="T25" fmla="*/ 12 h 12"/>
                <a:gd name="T26" fmla="*/ 158 w 167"/>
                <a:gd name="T27" fmla="*/ 12 h 12"/>
                <a:gd name="T28" fmla="*/ 144 w 167"/>
                <a:gd name="T29" fmla="*/ 9 h 12"/>
                <a:gd name="T30" fmla="*/ 144 w 167"/>
                <a:gd name="T31" fmla="*/ 9 h 12"/>
                <a:gd name="T32" fmla="*/ 142 w 167"/>
                <a:gd name="T33" fmla="*/ 9 h 12"/>
                <a:gd name="T34" fmla="*/ 142 w 167"/>
                <a:gd name="T35" fmla="*/ 9 h 12"/>
                <a:gd name="T36" fmla="*/ 123 w 167"/>
                <a:gd name="T37" fmla="*/ 8 h 12"/>
                <a:gd name="T38" fmla="*/ 123 w 167"/>
                <a:gd name="T39" fmla="*/ 8 h 12"/>
                <a:gd name="T40" fmla="*/ 121 w 167"/>
                <a:gd name="T41" fmla="*/ 8 h 12"/>
                <a:gd name="T42" fmla="*/ 121 w 167"/>
                <a:gd name="T43" fmla="*/ 8 h 12"/>
                <a:gd name="T44" fmla="*/ 89 w 167"/>
                <a:gd name="T45" fmla="*/ 8 h 12"/>
                <a:gd name="T46" fmla="*/ 63 w 167"/>
                <a:gd name="T47" fmla="*/ 6 h 12"/>
                <a:gd name="T48" fmla="*/ 61 w 167"/>
                <a:gd name="T49" fmla="*/ 6 h 12"/>
                <a:gd name="T50" fmla="*/ 61 w 167"/>
                <a:gd name="T51" fmla="*/ 6 h 12"/>
                <a:gd name="T52" fmla="*/ 60 w 167"/>
                <a:gd name="T53" fmla="*/ 6 h 12"/>
                <a:gd name="T54" fmla="*/ 55 w 167"/>
                <a:gd name="T55" fmla="*/ 6 h 12"/>
                <a:gd name="T56" fmla="*/ 53 w 167"/>
                <a:gd name="T57" fmla="*/ 6 h 12"/>
                <a:gd name="T58" fmla="*/ 53 w 167"/>
                <a:gd name="T59" fmla="*/ 6 h 12"/>
                <a:gd name="T60" fmla="*/ 52 w 167"/>
                <a:gd name="T61" fmla="*/ 6 h 12"/>
                <a:gd name="T62" fmla="*/ 43 w 167"/>
                <a:gd name="T63" fmla="*/ 6 h 12"/>
                <a:gd name="T64" fmla="*/ 43 w 167"/>
                <a:gd name="T65" fmla="*/ 6 h 12"/>
                <a:gd name="T66" fmla="*/ 43 w 167"/>
                <a:gd name="T67" fmla="*/ 6 h 12"/>
                <a:gd name="T68" fmla="*/ 42 w 167"/>
                <a:gd name="T69" fmla="*/ 8 h 12"/>
                <a:gd name="T70" fmla="*/ 32 w 167"/>
                <a:gd name="T71" fmla="*/ 8 h 12"/>
                <a:gd name="T72" fmla="*/ 31 w 167"/>
                <a:gd name="T73" fmla="*/ 6 h 12"/>
                <a:gd name="T74" fmla="*/ 31 w 167"/>
                <a:gd name="T75" fmla="*/ 6 h 12"/>
                <a:gd name="T76" fmla="*/ 29 w 167"/>
                <a:gd name="T77" fmla="*/ 8 h 12"/>
                <a:gd name="T78" fmla="*/ 19 w 167"/>
                <a:gd name="T79" fmla="*/ 8 h 12"/>
                <a:gd name="T80" fmla="*/ 21 w 167"/>
                <a:gd name="T81" fmla="*/ 6 h 12"/>
                <a:gd name="T82" fmla="*/ 19 w 167"/>
                <a:gd name="T83" fmla="*/ 5 h 12"/>
                <a:gd name="T84" fmla="*/ 19 w 167"/>
                <a:gd name="T85" fmla="*/ 5 h 12"/>
                <a:gd name="T86" fmla="*/ 15 w 167"/>
                <a:gd name="T87" fmla="*/ 8 h 12"/>
                <a:gd name="T88" fmla="*/ 8 w 167"/>
                <a:gd name="T89" fmla="*/ 8 h 12"/>
                <a:gd name="T90" fmla="*/ 4 w 167"/>
                <a:gd name="T91" fmla="*/ 8 h 12"/>
                <a:gd name="T92" fmla="*/ 1 w 167"/>
                <a:gd name="T93" fmla="*/ 6 h 12"/>
                <a:gd name="T94" fmla="*/ 0 w 167"/>
                <a:gd name="T95" fmla="*/ 5 h 12"/>
                <a:gd name="T96" fmla="*/ 0 w 167"/>
                <a:gd name="T97" fmla="*/ 4 h 12"/>
                <a:gd name="T98" fmla="*/ 1 w 167"/>
                <a:gd name="T99" fmla="*/ 1 h 12"/>
                <a:gd name="T100" fmla="*/ 1 w 167"/>
                <a:gd name="T101" fmla="*/ 1 h 12"/>
                <a:gd name="T102" fmla="*/ 1 w 167"/>
                <a:gd name="T103" fmla="*/ 1 h 12"/>
                <a:gd name="T104" fmla="*/ 2 w 167"/>
                <a:gd name="T105" fmla="*/ 1 h 12"/>
                <a:gd name="T106" fmla="*/ 4 w 167"/>
                <a:gd name="T107" fmla="*/ 0 h 12"/>
                <a:gd name="T108" fmla="*/ 51 w 167"/>
                <a:gd name="T10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" h="12">
                  <a:moveTo>
                    <a:pt x="51" y="0"/>
                  </a:moveTo>
                  <a:lnTo>
                    <a:pt x="97" y="0"/>
                  </a:lnTo>
                  <a:lnTo>
                    <a:pt x="131" y="3"/>
                  </a:lnTo>
                  <a:lnTo>
                    <a:pt x="165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67" y="10"/>
                  </a:lnTo>
                  <a:lnTo>
                    <a:pt x="166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89" y="8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2" name="Freeform 1057"/>
            <p:cNvSpPr>
              <a:spLocks/>
            </p:cNvSpPr>
            <p:nvPr/>
          </p:nvSpPr>
          <p:spPr bwMode="auto">
            <a:xfrm>
              <a:off x="5219700" y="368300"/>
              <a:ext cx="260350" cy="15875"/>
            </a:xfrm>
            <a:custGeom>
              <a:avLst/>
              <a:gdLst>
                <a:gd name="T0" fmla="*/ 5 w 164"/>
                <a:gd name="T1" fmla="*/ 0 h 10"/>
                <a:gd name="T2" fmla="*/ 7 w 164"/>
                <a:gd name="T3" fmla="*/ 0 h 10"/>
                <a:gd name="T4" fmla="*/ 17 w 164"/>
                <a:gd name="T5" fmla="*/ 0 h 10"/>
                <a:gd name="T6" fmla="*/ 16 w 164"/>
                <a:gd name="T7" fmla="*/ 0 h 10"/>
                <a:gd name="T8" fmla="*/ 17 w 164"/>
                <a:gd name="T9" fmla="*/ 1 h 10"/>
                <a:gd name="T10" fmla="*/ 31 w 164"/>
                <a:gd name="T11" fmla="*/ 0 h 10"/>
                <a:gd name="T12" fmla="*/ 38 w 164"/>
                <a:gd name="T13" fmla="*/ 0 h 10"/>
                <a:gd name="T14" fmla="*/ 38 w 164"/>
                <a:gd name="T15" fmla="*/ 1 h 10"/>
                <a:gd name="T16" fmla="*/ 47 w 164"/>
                <a:gd name="T17" fmla="*/ 0 h 10"/>
                <a:gd name="T18" fmla="*/ 48 w 164"/>
                <a:gd name="T19" fmla="*/ 1 h 10"/>
                <a:gd name="T20" fmla="*/ 54 w 164"/>
                <a:gd name="T21" fmla="*/ 0 h 10"/>
                <a:gd name="T22" fmla="*/ 54 w 164"/>
                <a:gd name="T23" fmla="*/ 1 h 10"/>
                <a:gd name="T24" fmla="*/ 55 w 164"/>
                <a:gd name="T25" fmla="*/ 3 h 10"/>
                <a:gd name="T26" fmla="*/ 69 w 164"/>
                <a:gd name="T27" fmla="*/ 1 h 10"/>
                <a:gd name="T28" fmla="*/ 71 w 164"/>
                <a:gd name="T29" fmla="*/ 3 h 10"/>
                <a:gd name="T30" fmla="*/ 79 w 164"/>
                <a:gd name="T31" fmla="*/ 1 h 10"/>
                <a:gd name="T32" fmla="*/ 80 w 164"/>
                <a:gd name="T33" fmla="*/ 3 h 10"/>
                <a:gd name="T34" fmla="*/ 86 w 164"/>
                <a:gd name="T35" fmla="*/ 1 h 10"/>
                <a:gd name="T36" fmla="*/ 86 w 164"/>
                <a:gd name="T37" fmla="*/ 3 h 10"/>
                <a:gd name="T38" fmla="*/ 88 w 164"/>
                <a:gd name="T39" fmla="*/ 4 h 10"/>
                <a:gd name="T40" fmla="*/ 101 w 164"/>
                <a:gd name="T41" fmla="*/ 3 h 10"/>
                <a:gd name="T42" fmla="*/ 100 w 164"/>
                <a:gd name="T43" fmla="*/ 4 h 10"/>
                <a:gd name="T44" fmla="*/ 101 w 164"/>
                <a:gd name="T45" fmla="*/ 4 h 10"/>
                <a:gd name="T46" fmla="*/ 120 w 164"/>
                <a:gd name="T47" fmla="*/ 4 h 10"/>
                <a:gd name="T48" fmla="*/ 122 w 164"/>
                <a:gd name="T49" fmla="*/ 4 h 10"/>
                <a:gd name="T50" fmla="*/ 130 w 164"/>
                <a:gd name="T51" fmla="*/ 4 h 10"/>
                <a:gd name="T52" fmla="*/ 132 w 164"/>
                <a:gd name="T53" fmla="*/ 4 h 10"/>
                <a:gd name="T54" fmla="*/ 160 w 164"/>
                <a:gd name="T55" fmla="*/ 4 h 10"/>
                <a:gd name="T56" fmla="*/ 164 w 164"/>
                <a:gd name="T57" fmla="*/ 7 h 10"/>
                <a:gd name="T58" fmla="*/ 162 w 164"/>
                <a:gd name="T59" fmla="*/ 9 h 10"/>
                <a:gd name="T60" fmla="*/ 160 w 164"/>
                <a:gd name="T61" fmla="*/ 10 h 10"/>
                <a:gd name="T62" fmla="*/ 4 w 164"/>
                <a:gd name="T63" fmla="*/ 7 h 10"/>
                <a:gd name="T64" fmla="*/ 1 w 164"/>
                <a:gd name="T65" fmla="*/ 5 h 10"/>
                <a:gd name="T66" fmla="*/ 1 w 164"/>
                <a:gd name="T67" fmla="*/ 5 h 10"/>
                <a:gd name="T68" fmla="*/ 0 w 164"/>
                <a:gd name="T69" fmla="*/ 1 h 10"/>
                <a:gd name="T70" fmla="*/ 4 w 164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9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3" y="3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5"/>
                  </a:lnTo>
                  <a:lnTo>
                    <a:pt x="164" y="7"/>
                  </a:lnTo>
                  <a:lnTo>
                    <a:pt x="164" y="8"/>
                  </a:lnTo>
                  <a:lnTo>
                    <a:pt x="162" y="9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82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3" name="Freeform 1058"/>
            <p:cNvSpPr>
              <a:spLocks noEditPoints="1"/>
            </p:cNvSpPr>
            <p:nvPr/>
          </p:nvSpPr>
          <p:spPr bwMode="auto">
            <a:xfrm>
              <a:off x="5308600" y="407987"/>
              <a:ext cx="65088" cy="60325"/>
            </a:xfrm>
            <a:custGeom>
              <a:avLst/>
              <a:gdLst>
                <a:gd name="T0" fmla="*/ 24 w 41"/>
                <a:gd name="T1" fmla="*/ 2 h 38"/>
                <a:gd name="T2" fmla="*/ 16 w 41"/>
                <a:gd name="T3" fmla="*/ 6 h 38"/>
                <a:gd name="T4" fmla="*/ 13 w 41"/>
                <a:gd name="T5" fmla="*/ 8 h 38"/>
                <a:gd name="T6" fmla="*/ 11 w 41"/>
                <a:gd name="T7" fmla="*/ 9 h 38"/>
                <a:gd name="T8" fmla="*/ 9 w 41"/>
                <a:gd name="T9" fmla="*/ 9 h 38"/>
                <a:gd name="T10" fmla="*/ 9 w 41"/>
                <a:gd name="T11" fmla="*/ 10 h 38"/>
                <a:gd name="T12" fmla="*/ 9 w 41"/>
                <a:gd name="T13" fmla="*/ 10 h 38"/>
                <a:gd name="T14" fmla="*/ 8 w 41"/>
                <a:gd name="T15" fmla="*/ 14 h 38"/>
                <a:gd name="T16" fmla="*/ 7 w 41"/>
                <a:gd name="T17" fmla="*/ 18 h 38"/>
                <a:gd name="T18" fmla="*/ 7 w 41"/>
                <a:gd name="T19" fmla="*/ 18 h 38"/>
                <a:gd name="T20" fmla="*/ 7 w 41"/>
                <a:gd name="T21" fmla="*/ 18 h 38"/>
                <a:gd name="T22" fmla="*/ 7 w 41"/>
                <a:gd name="T23" fmla="*/ 19 h 38"/>
                <a:gd name="T24" fmla="*/ 8 w 41"/>
                <a:gd name="T25" fmla="*/ 23 h 38"/>
                <a:gd name="T26" fmla="*/ 12 w 41"/>
                <a:gd name="T27" fmla="*/ 27 h 38"/>
                <a:gd name="T28" fmla="*/ 15 w 41"/>
                <a:gd name="T29" fmla="*/ 30 h 38"/>
                <a:gd name="T30" fmla="*/ 20 w 41"/>
                <a:gd name="T31" fmla="*/ 30 h 38"/>
                <a:gd name="T32" fmla="*/ 24 w 41"/>
                <a:gd name="T33" fmla="*/ 30 h 38"/>
                <a:gd name="T34" fmla="*/ 26 w 41"/>
                <a:gd name="T35" fmla="*/ 30 h 38"/>
                <a:gd name="T36" fmla="*/ 26 w 41"/>
                <a:gd name="T37" fmla="*/ 30 h 38"/>
                <a:gd name="T38" fmla="*/ 28 w 41"/>
                <a:gd name="T39" fmla="*/ 30 h 38"/>
                <a:gd name="T40" fmla="*/ 28 w 41"/>
                <a:gd name="T41" fmla="*/ 29 h 38"/>
                <a:gd name="T42" fmla="*/ 33 w 41"/>
                <a:gd name="T43" fmla="*/ 23 h 38"/>
                <a:gd name="T44" fmla="*/ 34 w 41"/>
                <a:gd name="T45" fmla="*/ 16 h 38"/>
                <a:gd name="T46" fmla="*/ 30 w 41"/>
                <a:gd name="T47" fmla="*/ 9 h 38"/>
                <a:gd name="T48" fmla="*/ 23 w 41"/>
                <a:gd name="T49" fmla="*/ 6 h 38"/>
                <a:gd name="T50" fmla="*/ 25 w 41"/>
                <a:gd name="T51" fmla="*/ 4 h 38"/>
                <a:gd name="T52" fmla="*/ 25 w 41"/>
                <a:gd name="T53" fmla="*/ 2 h 38"/>
                <a:gd name="T54" fmla="*/ 24 w 41"/>
                <a:gd name="T55" fmla="*/ 2 h 38"/>
                <a:gd name="T56" fmla="*/ 19 w 41"/>
                <a:gd name="T57" fmla="*/ 0 h 38"/>
                <a:gd name="T58" fmla="*/ 19 w 41"/>
                <a:gd name="T59" fmla="*/ 0 h 38"/>
                <a:gd name="T60" fmla="*/ 29 w 41"/>
                <a:gd name="T61" fmla="*/ 0 h 38"/>
                <a:gd name="T62" fmla="*/ 37 w 41"/>
                <a:gd name="T63" fmla="*/ 5 h 38"/>
                <a:gd name="T64" fmla="*/ 41 w 41"/>
                <a:gd name="T65" fmla="*/ 16 h 38"/>
                <a:gd name="T66" fmla="*/ 40 w 41"/>
                <a:gd name="T67" fmla="*/ 26 h 38"/>
                <a:gd name="T68" fmla="*/ 34 w 41"/>
                <a:gd name="T69" fmla="*/ 34 h 38"/>
                <a:gd name="T70" fmla="*/ 25 w 41"/>
                <a:gd name="T71" fmla="*/ 38 h 38"/>
                <a:gd name="T72" fmla="*/ 16 w 41"/>
                <a:gd name="T73" fmla="*/ 36 h 38"/>
                <a:gd name="T74" fmla="*/ 8 w 41"/>
                <a:gd name="T75" fmla="*/ 34 h 38"/>
                <a:gd name="T76" fmla="*/ 3 w 41"/>
                <a:gd name="T77" fmla="*/ 27 h 38"/>
                <a:gd name="T78" fmla="*/ 0 w 41"/>
                <a:gd name="T79" fmla="*/ 19 h 38"/>
                <a:gd name="T80" fmla="*/ 0 w 41"/>
                <a:gd name="T81" fmla="*/ 14 h 38"/>
                <a:gd name="T82" fmla="*/ 2 w 41"/>
                <a:gd name="T83" fmla="*/ 9 h 38"/>
                <a:gd name="T84" fmla="*/ 4 w 41"/>
                <a:gd name="T85" fmla="*/ 5 h 38"/>
                <a:gd name="T86" fmla="*/ 8 w 41"/>
                <a:gd name="T87" fmla="*/ 2 h 38"/>
                <a:gd name="T88" fmla="*/ 13 w 41"/>
                <a:gd name="T89" fmla="*/ 0 h 38"/>
                <a:gd name="T90" fmla="*/ 19 w 41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38">
                  <a:moveTo>
                    <a:pt x="24" y="2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0" y="9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7" y="5"/>
                  </a:lnTo>
                  <a:lnTo>
                    <a:pt x="41" y="16"/>
                  </a:lnTo>
                  <a:lnTo>
                    <a:pt x="40" y="26"/>
                  </a:lnTo>
                  <a:lnTo>
                    <a:pt x="34" y="34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8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4" name="Freeform 1059"/>
            <p:cNvSpPr>
              <a:spLocks/>
            </p:cNvSpPr>
            <p:nvPr/>
          </p:nvSpPr>
          <p:spPr bwMode="auto">
            <a:xfrm>
              <a:off x="5314950" y="231775"/>
              <a:ext cx="58738" cy="53975"/>
            </a:xfrm>
            <a:custGeom>
              <a:avLst/>
              <a:gdLst>
                <a:gd name="T0" fmla="*/ 26 w 37"/>
                <a:gd name="T1" fmla="*/ 1 h 34"/>
                <a:gd name="T2" fmla="*/ 22 w 37"/>
                <a:gd name="T3" fmla="*/ 6 h 34"/>
                <a:gd name="T4" fmla="*/ 15 w 37"/>
                <a:gd name="T5" fmla="*/ 13 h 34"/>
                <a:gd name="T6" fmla="*/ 5 w 37"/>
                <a:gd name="T7" fmla="*/ 21 h 34"/>
                <a:gd name="T8" fmla="*/ 5 w 37"/>
                <a:gd name="T9" fmla="*/ 21 h 34"/>
                <a:gd name="T10" fmla="*/ 34 w 37"/>
                <a:gd name="T11" fmla="*/ 5 h 34"/>
                <a:gd name="T12" fmla="*/ 36 w 37"/>
                <a:gd name="T13" fmla="*/ 5 h 34"/>
                <a:gd name="T14" fmla="*/ 36 w 37"/>
                <a:gd name="T15" fmla="*/ 6 h 34"/>
                <a:gd name="T16" fmla="*/ 24 w 37"/>
                <a:gd name="T17" fmla="*/ 21 h 34"/>
                <a:gd name="T18" fmla="*/ 34 w 37"/>
                <a:gd name="T19" fmla="*/ 14 h 34"/>
                <a:gd name="T20" fmla="*/ 36 w 37"/>
                <a:gd name="T21" fmla="*/ 15 h 34"/>
                <a:gd name="T22" fmla="*/ 25 w 37"/>
                <a:gd name="T23" fmla="*/ 24 h 34"/>
                <a:gd name="T24" fmla="*/ 28 w 37"/>
                <a:gd name="T25" fmla="*/ 24 h 34"/>
                <a:gd name="T26" fmla="*/ 36 w 37"/>
                <a:gd name="T27" fmla="*/ 21 h 34"/>
                <a:gd name="T28" fmla="*/ 34 w 37"/>
                <a:gd name="T29" fmla="*/ 24 h 34"/>
                <a:gd name="T30" fmla="*/ 28 w 37"/>
                <a:gd name="T31" fmla="*/ 30 h 34"/>
                <a:gd name="T32" fmla="*/ 26 w 37"/>
                <a:gd name="T33" fmla="*/ 28 h 34"/>
                <a:gd name="T34" fmla="*/ 30 w 37"/>
                <a:gd name="T35" fmla="*/ 26 h 34"/>
                <a:gd name="T36" fmla="*/ 25 w 37"/>
                <a:gd name="T37" fmla="*/ 28 h 34"/>
                <a:gd name="T38" fmla="*/ 16 w 37"/>
                <a:gd name="T39" fmla="*/ 34 h 34"/>
                <a:gd name="T40" fmla="*/ 15 w 37"/>
                <a:gd name="T41" fmla="*/ 32 h 34"/>
                <a:gd name="T42" fmla="*/ 19 w 37"/>
                <a:gd name="T43" fmla="*/ 27 h 34"/>
                <a:gd name="T44" fmla="*/ 29 w 37"/>
                <a:gd name="T45" fmla="*/ 19 h 34"/>
                <a:gd name="T46" fmla="*/ 16 w 37"/>
                <a:gd name="T47" fmla="*/ 26 h 34"/>
                <a:gd name="T48" fmla="*/ 9 w 37"/>
                <a:gd name="T49" fmla="*/ 30 h 34"/>
                <a:gd name="T50" fmla="*/ 8 w 37"/>
                <a:gd name="T51" fmla="*/ 28 h 34"/>
                <a:gd name="T52" fmla="*/ 8 w 37"/>
                <a:gd name="T53" fmla="*/ 27 h 34"/>
                <a:gd name="T54" fmla="*/ 28 w 37"/>
                <a:gd name="T55" fmla="*/ 10 h 34"/>
                <a:gd name="T56" fmla="*/ 5 w 37"/>
                <a:gd name="T57" fmla="*/ 23 h 34"/>
                <a:gd name="T58" fmla="*/ 0 w 37"/>
                <a:gd name="T59" fmla="*/ 23 h 34"/>
                <a:gd name="T60" fmla="*/ 5 w 37"/>
                <a:gd name="T61" fmla="*/ 18 h 34"/>
                <a:gd name="T62" fmla="*/ 15 w 37"/>
                <a:gd name="T63" fmla="*/ 11 h 34"/>
                <a:gd name="T64" fmla="*/ 22 w 37"/>
                <a:gd name="T65" fmla="*/ 3 h 34"/>
                <a:gd name="T66" fmla="*/ 5 w 37"/>
                <a:gd name="T67" fmla="*/ 14 h 34"/>
                <a:gd name="T68" fmla="*/ 4 w 37"/>
                <a:gd name="T69" fmla="*/ 14 h 34"/>
                <a:gd name="T70" fmla="*/ 5 w 37"/>
                <a:gd name="T71" fmla="*/ 13 h 34"/>
                <a:gd name="T72" fmla="*/ 25 w 37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4">
                  <a:moveTo>
                    <a:pt x="25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20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0" y="30"/>
                  </a:lnTo>
                  <a:lnTo>
                    <a:pt x="28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4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17" y="17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5" name="Freeform 1060"/>
            <p:cNvSpPr>
              <a:spLocks/>
            </p:cNvSpPr>
            <p:nvPr/>
          </p:nvSpPr>
          <p:spPr bwMode="auto">
            <a:xfrm>
              <a:off x="5226050" y="322262"/>
              <a:ext cx="247650" cy="52388"/>
            </a:xfrm>
            <a:custGeom>
              <a:avLst/>
              <a:gdLst>
                <a:gd name="T0" fmla="*/ 4 w 156"/>
                <a:gd name="T1" fmla="*/ 16 h 33"/>
                <a:gd name="T2" fmla="*/ 17 w 156"/>
                <a:gd name="T3" fmla="*/ 7 h 33"/>
                <a:gd name="T4" fmla="*/ 21 w 156"/>
                <a:gd name="T5" fmla="*/ 15 h 33"/>
                <a:gd name="T6" fmla="*/ 18 w 156"/>
                <a:gd name="T7" fmla="*/ 25 h 33"/>
                <a:gd name="T8" fmla="*/ 21 w 156"/>
                <a:gd name="T9" fmla="*/ 24 h 33"/>
                <a:gd name="T10" fmla="*/ 50 w 156"/>
                <a:gd name="T11" fmla="*/ 5 h 33"/>
                <a:gd name="T12" fmla="*/ 41 w 156"/>
                <a:gd name="T13" fmla="*/ 21 h 33"/>
                <a:gd name="T14" fmla="*/ 67 w 156"/>
                <a:gd name="T15" fmla="*/ 3 h 33"/>
                <a:gd name="T16" fmla="*/ 47 w 156"/>
                <a:gd name="T17" fmla="*/ 25 h 33"/>
                <a:gd name="T18" fmla="*/ 68 w 156"/>
                <a:gd name="T19" fmla="*/ 7 h 33"/>
                <a:gd name="T20" fmla="*/ 55 w 156"/>
                <a:gd name="T21" fmla="*/ 28 h 33"/>
                <a:gd name="T22" fmla="*/ 65 w 156"/>
                <a:gd name="T23" fmla="*/ 20 h 33"/>
                <a:gd name="T24" fmla="*/ 72 w 156"/>
                <a:gd name="T25" fmla="*/ 25 h 33"/>
                <a:gd name="T26" fmla="*/ 75 w 156"/>
                <a:gd name="T27" fmla="*/ 22 h 33"/>
                <a:gd name="T28" fmla="*/ 84 w 156"/>
                <a:gd name="T29" fmla="*/ 22 h 33"/>
                <a:gd name="T30" fmla="*/ 116 w 156"/>
                <a:gd name="T31" fmla="*/ 3 h 33"/>
                <a:gd name="T32" fmla="*/ 127 w 156"/>
                <a:gd name="T33" fmla="*/ 4 h 33"/>
                <a:gd name="T34" fmla="*/ 137 w 156"/>
                <a:gd name="T35" fmla="*/ 4 h 33"/>
                <a:gd name="T36" fmla="*/ 144 w 156"/>
                <a:gd name="T37" fmla="*/ 7 h 33"/>
                <a:gd name="T38" fmla="*/ 153 w 156"/>
                <a:gd name="T39" fmla="*/ 7 h 33"/>
                <a:gd name="T40" fmla="*/ 143 w 156"/>
                <a:gd name="T41" fmla="*/ 29 h 33"/>
                <a:gd name="T42" fmla="*/ 149 w 156"/>
                <a:gd name="T43" fmla="*/ 22 h 33"/>
                <a:gd name="T44" fmla="*/ 149 w 156"/>
                <a:gd name="T45" fmla="*/ 29 h 33"/>
                <a:gd name="T46" fmla="*/ 153 w 156"/>
                <a:gd name="T47" fmla="*/ 32 h 33"/>
                <a:gd name="T48" fmla="*/ 150 w 156"/>
                <a:gd name="T49" fmla="*/ 24 h 33"/>
                <a:gd name="T50" fmla="*/ 139 w 156"/>
                <a:gd name="T51" fmla="*/ 33 h 33"/>
                <a:gd name="T52" fmla="*/ 150 w 156"/>
                <a:gd name="T53" fmla="*/ 9 h 33"/>
                <a:gd name="T54" fmla="*/ 128 w 156"/>
                <a:gd name="T55" fmla="*/ 33 h 33"/>
                <a:gd name="T56" fmla="*/ 141 w 156"/>
                <a:gd name="T57" fmla="*/ 13 h 33"/>
                <a:gd name="T58" fmla="*/ 116 w 156"/>
                <a:gd name="T59" fmla="*/ 32 h 33"/>
                <a:gd name="T60" fmla="*/ 133 w 156"/>
                <a:gd name="T61" fmla="*/ 9 h 33"/>
                <a:gd name="T62" fmla="*/ 126 w 156"/>
                <a:gd name="T63" fmla="*/ 7 h 33"/>
                <a:gd name="T64" fmla="*/ 97 w 156"/>
                <a:gd name="T65" fmla="*/ 32 h 33"/>
                <a:gd name="T66" fmla="*/ 115 w 156"/>
                <a:gd name="T67" fmla="*/ 5 h 33"/>
                <a:gd name="T68" fmla="*/ 82 w 156"/>
                <a:gd name="T69" fmla="*/ 32 h 33"/>
                <a:gd name="T70" fmla="*/ 97 w 156"/>
                <a:gd name="T71" fmla="*/ 13 h 33"/>
                <a:gd name="T72" fmla="*/ 82 w 156"/>
                <a:gd name="T73" fmla="*/ 22 h 33"/>
                <a:gd name="T74" fmla="*/ 96 w 156"/>
                <a:gd name="T75" fmla="*/ 5 h 33"/>
                <a:gd name="T76" fmla="*/ 65 w 156"/>
                <a:gd name="T77" fmla="*/ 30 h 33"/>
                <a:gd name="T78" fmla="*/ 82 w 156"/>
                <a:gd name="T79" fmla="*/ 7 h 33"/>
                <a:gd name="T80" fmla="*/ 50 w 156"/>
                <a:gd name="T81" fmla="*/ 32 h 33"/>
                <a:gd name="T82" fmla="*/ 72 w 156"/>
                <a:gd name="T83" fmla="*/ 5 h 33"/>
                <a:gd name="T84" fmla="*/ 43 w 156"/>
                <a:gd name="T85" fmla="*/ 29 h 33"/>
                <a:gd name="T86" fmla="*/ 61 w 156"/>
                <a:gd name="T87" fmla="*/ 7 h 33"/>
                <a:gd name="T88" fmla="*/ 34 w 156"/>
                <a:gd name="T89" fmla="*/ 30 h 33"/>
                <a:gd name="T90" fmla="*/ 52 w 156"/>
                <a:gd name="T91" fmla="*/ 5 h 33"/>
                <a:gd name="T92" fmla="*/ 27 w 156"/>
                <a:gd name="T93" fmla="*/ 28 h 33"/>
                <a:gd name="T94" fmla="*/ 41 w 156"/>
                <a:gd name="T95" fmla="*/ 9 h 33"/>
                <a:gd name="T96" fmla="*/ 13 w 156"/>
                <a:gd name="T97" fmla="*/ 30 h 33"/>
                <a:gd name="T98" fmla="*/ 29 w 156"/>
                <a:gd name="T99" fmla="*/ 12 h 33"/>
                <a:gd name="T100" fmla="*/ 31 w 156"/>
                <a:gd name="T101" fmla="*/ 8 h 33"/>
                <a:gd name="T102" fmla="*/ 9 w 156"/>
                <a:gd name="T103" fmla="*/ 20 h 33"/>
                <a:gd name="T104" fmla="*/ 3 w 156"/>
                <a:gd name="T105" fmla="*/ 21 h 33"/>
                <a:gd name="T106" fmla="*/ 12 w 156"/>
                <a:gd name="T107" fmla="*/ 4 h 33"/>
                <a:gd name="T108" fmla="*/ 3 w 156"/>
                <a:gd name="T109" fmla="*/ 15 h 33"/>
                <a:gd name="T110" fmla="*/ 14 w 156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3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5" y="26"/>
                  </a:lnTo>
                  <a:lnTo>
                    <a:pt x="21" y="15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26" y="17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34" y="1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9"/>
                  </a:lnTo>
                  <a:lnTo>
                    <a:pt x="50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48" y="11"/>
                  </a:lnTo>
                  <a:lnTo>
                    <a:pt x="42" y="20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4" y="11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0" y="11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54" y="20"/>
                  </a:lnTo>
                  <a:lnTo>
                    <a:pt x="58" y="16"/>
                  </a:lnTo>
                  <a:lnTo>
                    <a:pt x="63" y="11"/>
                  </a:lnTo>
                  <a:lnTo>
                    <a:pt x="68" y="7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4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5" y="20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78" y="15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86" y="11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3" y="12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2" y="13"/>
                  </a:lnTo>
                  <a:lnTo>
                    <a:pt x="109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5" y="12"/>
                  </a:lnTo>
                  <a:lnTo>
                    <a:pt x="110" y="20"/>
                  </a:lnTo>
                  <a:lnTo>
                    <a:pt x="114" y="15"/>
                  </a:lnTo>
                  <a:lnTo>
                    <a:pt x="120" y="9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5"/>
                  </a:lnTo>
                  <a:lnTo>
                    <a:pt x="118" y="21"/>
                  </a:lnTo>
                  <a:lnTo>
                    <a:pt x="116" y="22"/>
                  </a:lnTo>
                  <a:lnTo>
                    <a:pt x="115" y="24"/>
                  </a:lnTo>
                  <a:lnTo>
                    <a:pt x="126" y="1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9" y="5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1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6" y="24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2" y="15"/>
                  </a:lnTo>
                  <a:lnTo>
                    <a:pt x="148" y="21"/>
                  </a:lnTo>
                  <a:lnTo>
                    <a:pt x="144" y="26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20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3" y="25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3" y="32"/>
                  </a:lnTo>
                  <a:lnTo>
                    <a:pt x="150" y="32"/>
                  </a:lnTo>
                  <a:lnTo>
                    <a:pt x="147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9" y="28"/>
                  </a:lnTo>
                  <a:lnTo>
                    <a:pt x="150" y="26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9" y="25"/>
                  </a:lnTo>
                  <a:lnTo>
                    <a:pt x="148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7" y="33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44" y="22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49" y="12"/>
                  </a:lnTo>
                  <a:lnTo>
                    <a:pt x="148" y="12"/>
                  </a:lnTo>
                  <a:lnTo>
                    <a:pt x="148" y="13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28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31" y="28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41" y="13"/>
                  </a:lnTo>
                  <a:lnTo>
                    <a:pt x="143" y="9"/>
                  </a:lnTo>
                  <a:lnTo>
                    <a:pt x="137" y="15"/>
                  </a:lnTo>
                  <a:lnTo>
                    <a:pt x="131" y="21"/>
                  </a:lnTo>
                  <a:lnTo>
                    <a:pt x="124" y="2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27" y="20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18" y="13"/>
                  </a:lnTo>
                  <a:lnTo>
                    <a:pt x="109" y="22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102" y="26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5"/>
                  </a:lnTo>
                  <a:lnTo>
                    <a:pt x="111" y="8"/>
                  </a:lnTo>
                  <a:lnTo>
                    <a:pt x="107" y="12"/>
                  </a:lnTo>
                  <a:lnTo>
                    <a:pt x="97" y="2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90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102" y="9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3"/>
                  </a:lnTo>
                  <a:lnTo>
                    <a:pt x="90" y="18"/>
                  </a:lnTo>
                  <a:lnTo>
                    <a:pt x="84" y="25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2" y="22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3" y="11"/>
                  </a:lnTo>
                  <a:lnTo>
                    <a:pt x="94" y="9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80" y="18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5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4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8" y="2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64" y="12"/>
                  </a:lnTo>
                  <a:lnTo>
                    <a:pt x="58" y="18"/>
                  </a:lnTo>
                  <a:lnTo>
                    <a:pt x="52" y="24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8" y="21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0" y="8"/>
                  </a:lnTo>
                  <a:lnTo>
                    <a:pt x="58" y="11"/>
                  </a:lnTo>
                  <a:lnTo>
                    <a:pt x="47" y="2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43" y="16"/>
                  </a:lnTo>
                  <a:lnTo>
                    <a:pt x="46" y="11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9" y="1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9" y="20"/>
                  </a:lnTo>
                  <a:lnTo>
                    <a:pt x="22" y="25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8" y="22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18" y="18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6" name="Freeform 1061"/>
            <p:cNvSpPr>
              <a:spLocks/>
            </p:cNvSpPr>
            <p:nvPr/>
          </p:nvSpPr>
          <p:spPr bwMode="auto">
            <a:xfrm>
              <a:off x="5319712" y="411162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18 w 26"/>
                <a:gd name="T3" fmla="*/ 0 h 28"/>
                <a:gd name="T4" fmla="*/ 18 w 26"/>
                <a:gd name="T5" fmla="*/ 2 h 28"/>
                <a:gd name="T6" fmla="*/ 16 w 26"/>
                <a:gd name="T7" fmla="*/ 4 h 28"/>
                <a:gd name="T8" fmla="*/ 12 w 26"/>
                <a:gd name="T9" fmla="*/ 8 h 28"/>
                <a:gd name="T10" fmla="*/ 8 w 26"/>
                <a:gd name="T11" fmla="*/ 12 h 28"/>
                <a:gd name="T12" fmla="*/ 13 w 26"/>
                <a:gd name="T13" fmla="*/ 10 h 28"/>
                <a:gd name="T14" fmla="*/ 19 w 26"/>
                <a:gd name="T15" fmla="*/ 6 h 28"/>
                <a:gd name="T16" fmla="*/ 21 w 26"/>
                <a:gd name="T17" fmla="*/ 7 h 28"/>
                <a:gd name="T18" fmla="*/ 21 w 26"/>
                <a:gd name="T19" fmla="*/ 7 h 28"/>
                <a:gd name="T20" fmla="*/ 21 w 26"/>
                <a:gd name="T21" fmla="*/ 8 h 28"/>
                <a:gd name="T22" fmla="*/ 16 w 26"/>
                <a:gd name="T23" fmla="*/ 12 h 28"/>
                <a:gd name="T24" fmla="*/ 10 w 26"/>
                <a:gd name="T25" fmla="*/ 17 h 28"/>
                <a:gd name="T26" fmla="*/ 16 w 26"/>
                <a:gd name="T27" fmla="*/ 14 h 28"/>
                <a:gd name="T28" fmla="*/ 22 w 26"/>
                <a:gd name="T29" fmla="*/ 11 h 28"/>
                <a:gd name="T30" fmla="*/ 22 w 26"/>
                <a:gd name="T31" fmla="*/ 11 h 28"/>
                <a:gd name="T32" fmla="*/ 23 w 26"/>
                <a:gd name="T33" fmla="*/ 12 h 28"/>
                <a:gd name="T34" fmla="*/ 19 w 26"/>
                <a:gd name="T35" fmla="*/ 16 h 28"/>
                <a:gd name="T36" fmla="*/ 17 w 26"/>
                <a:gd name="T37" fmla="*/ 20 h 28"/>
                <a:gd name="T38" fmla="*/ 13 w 26"/>
                <a:gd name="T39" fmla="*/ 23 h 28"/>
                <a:gd name="T40" fmla="*/ 19 w 26"/>
                <a:gd name="T41" fmla="*/ 20 h 28"/>
                <a:gd name="T42" fmla="*/ 25 w 26"/>
                <a:gd name="T43" fmla="*/ 17 h 28"/>
                <a:gd name="T44" fmla="*/ 26 w 26"/>
                <a:gd name="T45" fmla="*/ 19 h 28"/>
                <a:gd name="T46" fmla="*/ 26 w 26"/>
                <a:gd name="T47" fmla="*/ 19 h 28"/>
                <a:gd name="T48" fmla="*/ 23 w 26"/>
                <a:gd name="T49" fmla="*/ 24 h 28"/>
                <a:gd name="T50" fmla="*/ 21 w 26"/>
                <a:gd name="T51" fmla="*/ 27 h 28"/>
                <a:gd name="T52" fmla="*/ 21 w 26"/>
                <a:gd name="T53" fmla="*/ 28 h 28"/>
                <a:gd name="T54" fmla="*/ 19 w 26"/>
                <a:gd name="T55" fmla="*/ 28 h 28"/>
                <a:gd name="T56" fmla="*/ 19 w 26"/>
                <a:gd name="T57" fmla="*/ 28 h 28"/>
                <a:gd name="T58" fmla="*/ 18 w 26"/>
                <a:gd name="T59" fmla="*/ 27 h 28"/>
                <a:gd name="T60" fmla="*/ 19 w 26"/>
                <a:gd name="T61" fmla="*/ 27 h 28"/>
                <a:gd name="T62" fmla="*/ 21 w 26"/>
                <a:gd name="T63" fmla="*/ 24 h 28"/>
                <a:gd name="T64" fmla="*/ 23 w 26"/>
                <a:gd name="T65" fmla="*/ 20 h 28"/>
                <a:gd name="T66" fmla="*/ 17 w 26"/>
                <a:gd name="T67" fmla="*/ 23 h 28"/>
                <a:gd name="T68" fmla="*/ 10 w 26"/>
                <a:gd name="T69" fmla="*/ 27 h 28"/>
                <a:gd name="T70" fmla="*/ 10 w 26"/>
                <a:gd name="T71" fmla="*/ 27 h 28"/>
                <a:gd name="T72" fmla="*/ 9 w 26"/>
                <a:gd name="T73" fmla="*/ 25 h 28"/>
                <a:gd name="T74" fmla="*/ 13 w 26"/>
                <a:gd name="T75" fmla="*/ 21 h 28"/>
                <a:gd name="T76" fmla="*/ 16 w 26"/>
                <a:gd name="T77" fmla="*/ 17 h 28"/>
                <a:gd name="T78" fmla="*/ 19 w 26"/>
                <a:gd name="T79" fmla="*/ 15 h 28"/>
                <a:gd name="T80" fmla="*/ 12 w 26"/>
                <a:gd name="T81" fmla="*/ 19 h 28"/>
                <a:gd name="T82" fmla="*/ 5 w 26"/>
                <a:gd name="T83" fmla="*/ 23 h 28"/>
                <a:gd name="T84" fmla="*/ 4 w 26"/>
                <a:gd name="T85" fmla="*/ 23 h 28"/>
                <a:gd name="T86" fmla="*/ 4 w 26"/>
                <a:gd name="T87" fmla="*/ 23 h 28"/>
                <a:gd name="T88" fmla="*/ 4 w 26"/>
                <a:gd name="T89" fmla="*/ 21 h 28"/>
                <a:gd name="T90" fmla="*/ 10 w 26"/>
                <a:gd name="T91" fmla="*/ 16 h 28"/>
                <a:gd name="T92" fmla="*/ 16 w 26"/>
                <a:gd name="T93" fmla="*/ 10 h 28"/>
                <a:gd name="T94" fmla="*/ 9 w 26"/>
                <a:gd name="T95" fmla="*/ 14 h 28"/>
                <a:gd name="T96" fmla="*/ 1 w 26"/>
                <a:gd name="T97" fmla="*/ 17 h 28"/>
                <a:gd name="T98" fmla="*/ 0 w 26"/>
                <a:gd name="T99" fmla="*/ 17 h 28"/>
                <a:gd name="T100" fmla="*/ 0 w 26"/>
                <a:gd name="T101" fmla="*/ 16 h 28"/>
                <a:gd name="T102" fmla="*/ 0 w 26"/>
                <a:gd name="T103" fmla="*/ 16 h 28"/>
                <a:gd name="T104" fmla="*/ 0 w 26"/>
                <a:gd name="T105" fmla="*/ 16 h 28"/>
                <a:gd name="T106" fmla="*/ 8 w 26"/>
                <a:gd name="T107" fmla="*/ 10 h 28"/>
                <a:gd name="T108" fmla="*/ 13 w 26"/>
                <a:gd name="T109" fmla="*/ 4 h 28"/>
                <a:gd name="T110" fmla="*/ 4 w 26"/>
                <a:gd name="T111" fmla="*/ 10 h 28"/>
                <a:gd name="T112" fmla="*/ 2 w 26"/>
                <a:gd name="T113" fmla="*/ 10 h 28"/>
                <a:gd name="T114" fmla="*/ 2 w 26"/>
                <a:gd name="T115" fmla="*/ 8 h 28"/>
                <a:gd name="T116" fmla="*/ 2 w 26"/>
                <a:gd name="T117" fmla="*/ 8 h 28"/>
                <a:gd name="T118" fmla="*/ 2 w 26"/>
                <a:gd name="T119" fmla="*/ 7 h 28"/>
                <a:gd name="T120" fmla="*/ 4 w 26"/>
                <a:gd name="T121" fmla="*/ 7 h 28"/>
                <a:gd name="T122" fmla="*/ 9 w 26"/>
                <a:gd name="T123" fmla="*/ 4 h 28"/>
                <a:gd name="T124" fmla="*/ 17 w 26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0" y="17"/>
                  </a:lnTo>
                  <a:lnTo>
                    <a:pt x="16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31" name="Freeform 58"/>
          <p:cNvSpPr>
            <a:spLocks/>
          </p:cNvSpPr>
          <p:nvPr/>
        </p:nvSpPr>
        <p:spPr bwMode="auto">
          <a:xfrm rot="10800000" flipH="1" flipV="1">
            <a:off x="2401063" y="3243876"/>
            <a:ext cx="7956766" cy="139740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2" name="TextBox 731"/>
          <p:cNvSpPr txBox="1"/>
          <p:nvPr/>
        </p:nvSpPr>
        <p:spPr>
          <a:xfrm>
            <a:off x="4344108" y="2342041"/>
            <a:ext cx="40895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500" b="1" spc="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Thank you!</a:t>
            </a:r>
            <a:endParaRPr lang="ko-KR" altLang="en-US" sz="5500" b="1" spc="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직각 삼각형 77">
            <a:extLst>
              <a:ext uri="{FF2B5EF4-FFF2-40B4-BE49-F238E27FC236}">
                <a16:creationId xmlns:a16="http://schemas.microsoft.com/office/drawing/2014/main" xmlns="" id="{59685E4C-2922-437F-A70B-DD33D43F129E}"/>
              </a:ext>
            </a:extLst>
          </p:cNvPr>
          <p:cNvSpPr/>
          <p:nvPr/>
        </p:nvSpPr>
        <p:spPr>
          <a:xfrm rot="18444820" flipH="1">
            <a:off x="9808241" y="314266"/>
            <a:ext cx="1020266" cy="86920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xmlns="" id="{40400635-F5D3-4782-96D9-2F881C49436E}"/>
              </a:ext>
            </a:extLst>
          </p:cNvPr>
          <p:cNvSpPr txBox="1"/>
          <p:nvPr/>
        </p:nvSpPr>
        <p:spPr>
          <a:xfrm rot="2653558">
            <a:off x="930184" y="2292185"/>
            <a:ext cx="1182039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1600" kern="1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US" altLang="ko-KR" sz="1600" kern="100" baseline="300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600" kern="1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+b</a:t>
            </a:r>
            <a:r>
              <a:rPr lang="en-US" altLang="ko-KR" sz="1600" kern="100" baseline="300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600" kern="1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=c</a:t>
            </a:r>
            <a:r>
              <a:rPr lang="en-US" altLang="ko-KR" sz="1600" kern="100" baseline="30000" dirty="0">
                <a:latin typeface="HY헤드라인M" panose="02030600000101010101" pitchFamily="18" charset="-127"/>
                <a:cs typeface="Times New Roman" panose="02020603050405020304" pitchFamily="18" charset="0"/>
              </a:rPr>
              <a:t>2</a:t>
            </a:r>
            <a:endParaRPr lang="ko-KR" altLang="ko-KR" sz="16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758" name="그룹 757">
            <a:extLst>
              <a:ext uri="{FF2B5EF4-FFF2-40B4-BE49-F238E27FC236}">
                <a16:creationId xmlns:a16="http://schemas.microsoft.com/office/drawing/2014/main" xmlns="" id="{E91C4EDD-F22C-48E3-9D2B-B7173E592AB9}"/>
              </a:ext>
            </a:extLst>
          </p:cNvPr>
          <p:cNvGrpSpPr/>
          <p:nvPr/>
        </p:nvGrpSpPr>
        <p:grpSpPr>
          <a:xfrm>
            <a:off x="10124128" y="6421933"/>
            <a:ext cx="165100" cy="180975"/>
            <a:chOff x="5824538" y="2535238"/>
            <a:chExt cx="165100" cy="180975"/>
          </a:xfrm>
        </p:grpSpPr>
        <p:sp>
          <p:nvSpPr>
            <p:cNvPr id="759" name="Freeform 1102">
              <a:extLst>
                <a:ext uri="{FF2B5EF4-FFF2-40B4-BE49-F238E27FC236}">
                  <a16:creationId xmlns:a16="http://schemas.microsoft.com/office/drawing/2014/main" xmlns="" id="{80C7C6B7-F5E4-41CA-BD57-697C5604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603501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2 h 4"/>
                <a:gd name="T4" fmla="*/ 1 w 1"/>
                <a:gd name="T5" fmla="*/ 3 h 4"/>
                <a:gd name="T6" fmla="*/ 0 w 1"/>
                <a:gd name="T7" fmla="*/ 4 h 4"/>
                <a:gd name="T8" fmla="*/ 1 w 1"/>
                <a:gd name="T9" fmla="*/ 3 h 4"/>
                <a:gd name="T10" fmla="*/ 1 w 1"/>
                <a:gd name="T11" fmla="*/ 0 h 4"/>
                <a:gd name="T12" fmla="*/ 1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0" name="Freeform 1103">
              <a:extLst>
                <a:ext uri="{FF2B5EF4-FFF2-40B4-BE49-F238E27FC236}">
                  <a16:creationId xmlns:a16="http://schemas.microsoft.com/office/drawing/2014/main" xmlns="" id="{9C39F2A7-696E-4896-B2E5-C783A9498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536826"/>
              <a:ext cx="12700" cy="65088"/>
            </a:xfrm>
            <a:custGeom>
              <a:avLst/>
              <a:gdLst>
                <a:gd name="T0" fmla="*/ 3 w 8"/>
                <a:gd name="T1" fmla="*/ 0 h 41"/>
                <a:gd name="T2" fmla="*/ 3 w 8"/>
                <a:gd name="T3" fmla="*/ 2 h 41"/>
                <a:gd name="T4" fmla="*/ 1 w 8"/>
                <a:gd name="T5" fmla="*/ 3 h 41"/>
                <a:gd name="T6" fmla="*/ 3 w 8"/>
                <a:gd name="T7" fmla="*/ 4 h 41"/>
                <a:gd name="T8" fmla="*/ 3 w 8"/>
                <a:gd name="T9" fmla="*/ 6 h 41"/>
                <a:gd name="T10" fmla="*/ 5 w 8"/>
                <a:gd name="T11" fmla="*/ 6 h 41"/>
                <a:gd name="T12" fmla="*/ 8 w 8"/>
                <a:gd name="T13" fmla="*/ 6 h 41"/>
                <a:gd name="T14" fmla="*/ 8 w 8"/>
                <a:gd name="T15" fmla="*/ 12 h 41"/>
                <a:gd name="T16" fmla="*/ 5 w 8"/>
                <a:gd name="T17" fmla="*/ 13 h 41"/>
                <a:gd name="T18" fmla="*/ 5 w 8"/>
                <a:gd name="T19" fmla="*/ 13 h 41"/>
                <a:gd name="T20" fmla="*/ 5 w 8"/>
                <a:gd name="T21" fmla="*/ 15 h 41"/>
                <a:gd name="T22" fmla="*/ 7 w 8"/>
                <a:gd name="T23" fmla="*/ 15 h 41"/>
                <a:gd name="T24" fmla="*/ 8 w 8"/>
                <a:gd name="T25" fmla="*/ 13 h 41"/>
                <a:gd name="T26" fmla="*/ 8 w 8"/>
                <a:gd name="T27" fmla="*/ 19 h 41"/>
                <a:gd name="T28" fmla="*/ 4 w 8"/>
                <a:gd name="T29" fmla="*/ 21 h 41"/>
                <a:gd name="T30" fmla="*/ 1 w 8"/>
                <a:gd name="T31" fmla="*/ 25 h 41"/>
                <a:gd name="T32" fmla="*/ 1 w 8"/>
                <a:gd name="T33" fmla="*/ 27 h 41"/>
                <a:gd name="T34" fmla="*/ 3 w 8"/>
                <a:gd name="T35" fmla="*/ 27 h 41"/>
                <a:gd name="T36" fmla="*/ 8 w 8"/>
                <a:gd name="T37" fmla="*/ 25 h 41"/>
                <a:gd name="T38" fmla="*/ 8 w 8"/>
                <a:gd name="T39" fmla="*/ 31 h 41"/>
                <a:gd name="T40" fmla="*/ 4 w 8"/>
                <a:gd name="T41" fmla="*/ 34 h 41"/>
                <a:gd name="T42" fmla="*/ 4 w 8"/>
                <a:gd name="T43" fmla="*/ 36 h 41"/>
                <a:gd name="T44" fmla="*/ 4 w 8"/>
                <a:gd name="T45" fmla="*/ 36 h 41"/>
                <a:gd name="T46" fmla="*/ 4 w 8"/>
                <a:gd name="T47" fmla="*/ 36 h 41"/>
                <a:gd name="T48" fmla="*/ 8 w 8"/>
                <a:gd name="T49" fmla="*/ 34 h 41"/>
                <a:gd name="T50" fmla="*/ 8 w 8"/>
                <a:gd name="T51" fmla="*/ 40 h 41"/>
                <a:gd name="T52" fmla="*/ 7 w 8"/>
                <a:gd name="T53" fmla="*/ 41 h 41"/>
                <a:gd name="T54" fmla="*/ 5 w 8"/>
                <a:gd name="T55" fmla="*/ 40 h 41"/>
                <a:gd name="T56" fmla="*/ 5 w 8"/>
                <a:gd name="T57" fmla="*/ 40 h 41"/>
                <a:gd name="T58" fmla="*/ 1 w 8"/>
                <a:gd name="T59" fmla="*/ 40 h 41"/>
                <a:gd name="T60" fmla="*/ 0 w 8"/>
                <a:gd name="T61" fmla="*/ 21 h 41"/>
                <a:gd name="T62" fmla="*/ 1 w 8"/>
                <a:gd name="T63" fmla="*/ 3 h 41"/>
                <a:gd name="T64" fmla="*/ 3 w 8"/>
                <a:gd name="T65" fmla="*/ 0 h 41"/>
                <a:gd name="T66" fmla="*/ 3 w 8"/>
                <a:gd name="T6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" h="41">
                  <a:moveTo>
                    <a:pt x="3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40"/>
                  </a:lnTo>
                  <a:lnTo>
                    <a:pt x="0" y="21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1" name="Freeform 1104">
              <a:extLst>
                <a:ext uri="{FF2B5EF4-FFF2-40B4-BE49-F238E27FC236}">
                  <a16:creationId xmlns:a16="http://schemas.microsoft.com/office/drawing/2014/main" xmlns="" id="{F5C64D4F-DF95-46ED-8744-21F1BB4A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2570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2 h 3"/>
                <a:gd name="T4" fmla="*/ 0 w 4"/>
                <a:gd name="T5" fmla="*/ 3 h 3"/>
                <a:gd name="T6" fmla="*/ 3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2" name="Freeform 1105">
              <a:extLst>
                <a:ext uri="{FF2B5EF4-FFF2-40B4-BE49-F238E27FC236}">
                  <a16:creationId xmlns:a16="http://schemas.microsoft.com/office/drawing/2014/main" xmlns="" id="{04444B3D-9081-44C6-B2F6-CDFC8E38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2535238"/>
              <a:ext cx="55563" cy="11113"/>
            </a:xfrm>
            <a:custGeom>
              <a:avLst/>
              <a:gdLst>
                <a:gd name="T0" fmla="*/ 17 w 35"/>
                <a:gd name="T1" fmla="*/ 0 h 7"/>
                <a:gd name="T2" fmla="*/ 31 w 35"/>
                <a:gd name="T3" fmla="*/ 0 h 7"/>
                <a:gd name="T4" fmla="*/ 33 w 35"/>
                <a:gd name="T5" fmla="*/ 1 h 7"/>
                <a:gd name="T6" fmla="*/ 35 w 35"/>
                <a:gd name="T7" fmla="*/ 3 h 7"/>
                <a:gd name="T8" fmla="*/ 33 w 35"/>
                <a:gd name="T9" fmla="*/ 1 h 7"/>
                <a:gd name="T10" fmla="*/ 31 w 35"/>
                <a:gd name="T11" fmla="*/ 0 h 7"/>
                <a:gd name="T12" fmla="*/ 29 w 35"/>
                <a:gd name="T13" fmla="*/ 1 h 7"/>
                <a:gd name="T14" fmla="*/ 28 w 35"/>
                <a:gd name="T15" fmla="*/ 1 h 7"/>
                <a:gd name="T16" fmla="*/ 28 w 35"/>
                <a:gd name="T17" fmla="*/ 4 h 7"/>
                <a:gd name="T18" fmla="*/ 28 w 35"/>
                <a:gd name="T19" fmla="*/ 7 h 7"/>
                <a:gd name="T20" fmla="*/ 20 w 35"/>
                <a:gd name="T21" fmla="*/ 7 h 7"/>
                <a:gd name="T22" fmla="*/ 20 w 35"/>
                <a:gd name="T23" fmla="*/ 7 h 7"/>
                <a:gd name="T24" fmla="*/ 20 w 35"/>
                <a:gd name="T25" fmla="*/ 5 h 7"/>
                <a:gd name="T26" fmla="*/ 20 w 35"/>
                <a:gd name="T27" fmla="*/ 5 h 7"/>
                <a:gd name="T28" fmla="*/ 19 w 35"/>
                <a:gd name="T29" fmla="*/ 5 h 7"/>
                <a:gd name="T30" fmla="*/ 17 w 35"/>
                <a:gd name="T31" fmla="*/ 7 h 7"/>
                <a:gd name="T32" fmla="*/ 7 w 35"/>
                <a:gd name="T33" fmla="*/ 7 h 7"/>
                <a:gd name="T34" fmla="*/ 4 w 35"/>
                <a:gd name="T35" fmla="*/ 7 h 7"/>
                <a:gd name="T36" fmla="*/ 2 w 35"/>
                <a:gd name="T37" fmla="*/ 7 h 7"/>
                <a:gd name="T38" fmla="*/ 2 w 35"/>
                <a:gd name="T39" fmla="*/ 5 h 7"/>
                <a:gd name="T40" fmla="*/ 0 w 35"/>
                <a:gd name="T41" fmla="*/ 4 h 7"/>
                <a:gd name="T42" fmla="*/ 2 w 35"/>
                <a:gd name="T43" fmla="*/ 3 h 7"/>
                <a:gd name="T44" fmla="*/ 2 w 35"/>
                <a:gd name="T45" fmla="*/ 1 h 7"/>
                <a:gd name="T46" fmla="*/ 4 w 35"/>
                <a:gd name="T47" fmla="*/ 0 h 7"/>
                <a:gd name="T48" fmla="*/ 17 w 35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7">
                  <a:moveTo>
                    <a:pt x="17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3" name="Freeform 1106">
              <a:extLst>
                <a:ext uri="{FF2B5EF4-FFF2-40B4-BE49-F238E27FC236}">
                  <a16:creationId xmlns:a16="http://schemas.microsoft.com/office/drawing/2014/main" xmlns="" id="{DA54CDE3-5185-4B84-AF29-2D5D6106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535238"/>
              <a:ext cx="11113" cy="73025"/>
            </a:xfrm>
            <a:custGeom>
              <a:avLst/>
              <a:gdLst>
                <a:gd name="T0" fmla="*/ 3 w 7"/>
                <a:gd name="T1" fmla="*/ 0 h 46"/>
                <a:gd name="T2" fmla="*/ 5 w 7"/>
                <a:gd name="T3" fmla="*/ 1 h 46"/>
                <a:gd name="T4" fmla="*/ 7 w 7"/>
                <a:gd name="T5" fmla="*/ 3 h 46"/>
                <a:gd name="T6" fmla="*/ 7 w 7"/>
                <a:gd name="T7" fmla="*/ 3 h 46"/>
                <a:gd name="T8" fmla="*/ 7 w 7"/>
                <a:gd name="T9" fmla="*/ 3 h 46"/>
                <a:gd name="T10" fmla="*/ 7 w 7"/>
                <a:gd name="T11" fmla="*/ 4 h 46"/>
                <a:gd name="T12" fmla="*/ 7 w 7"/>
                <a:gd name="T13" fmla="*/ 24 h 46"/>
                <a:gd name="T14" fmla="*/ 7 w 7"/>
                <a:gd name="T15" fmla="*/ 42 h 46"/>
                <a:gd name="T16" fmla="*/ 4 w 7"/>
                <a:gd name="T17" fmla="*/ 42 h 46"/>
                <a:gd name="T18" fmla="*/ 3 w 7"/>
                <a:gd name="T19" fmla="*/ 42 h 46"/>
                <a:gd name="T20" fmla="*/ 1 w 7"/>
                <a:gd name="T21" fmla="*/ 45 h 46"/>
                <a:gd name="T22" fmla="*/ 0 w 7"/>
                <a:gd name="T23" fmla="*/ 46 h 46"/>
                <a:gd name="T24" fmla="*/ 0 w 7"/>
                <a:gd name="T25" fmla="*/ 46 h 46"/>
                <a:gd name="T26" fmla="*/ 0 w 7"/>
                <a:gd name="T27" fmla="*/ 43 h 46"/>
                <a:gd name="T28" fmla="*/ 1 w 7"/>
                <a:gd name="T29" fmla="*/ 42 h 46"/>
                <a:gd name="T30" fmla="*/ 1 w 7"/>
                <a:gd name="T31" fmla="*/ 42 h 46"/>
                <a:gd name="T32" fmla="*/ 0 w 7"/>
                <a:gd name="T33" fmla="*/ 41 h 46"/>
                <a:gd name="T34" fmla="*/ 0 w 7"/>
                <a:gd name="T35" fmla="*/ 41 h 46"/>
                <a:gd name="T36" fmla="*/ 0 w 7"/>
                <a:gd name="T37" fmla="*/ 35 h 46"/>
                <a:gd name="T38" fmla="*/ 0 w 7"/>
                <a:gd name="T39" fmla="*/ 35 h 46"/>
                <a:gd name="T40" fmla="*/ 0 w 7"/>
                <a:gd name="T41" fmla="*/ 7 h 46"/>
                <a:gd name="T42" fmla="*/ 0 w 7"/>
                <a:gd name="T43" fmla="*/ 4 h 46"/>
                <a:gd name="T44" fmla="*/ 0 w 7"/>
                <a:gd name="T45" fmla="*/ 1 h 46"/>
                <a:gd name="T46" fmla="*/ 1 w 7"/>
                <a:gd name="T47" fmla="*/ 1 h 46"/>
                <a:gd name="T48" fmla="*/ 3 w 7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6">
                  <a:moveTo>
                    <a:pt x="3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24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4" name="Freeform 1107">
              <a:extLst>
                <a:ext uri="{FF2B5EF4-FFF2-40B4-BE49-F238E27FC236}">
                  <a16:creationId xmlns:a16="http://schemas.microsoft.com/office/drawing/2014/main" xmlns="" id="{1468C0F8-BC45-4D58-AAC1-12EB004B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2597151"/>
              <a:ext cx="66675" cy="12700"/>
            </a:xfrm>
            <a:custGeom>
              <a:avLst/>
              <a:gdLst>
                <a:gd name="T0" fmla="*/ 1 w 42"/>
                <a:gd name="T1" fmla="*/ 0 h 8"/>
                <a:gd name="T2" fmla="*/ 35 w 42"/>
                <a:gd name="T3" fmla="*/ 2 h 8"/>
                <a:gd name="T4" fmla="*/ 39 w 42"/>
                <a:gd name="T5" fmla="*/ 2 h 8"/>
                <a:gd name="T6" fmla="*/ 39 w 42"/>
                <a:gd name="T7" fmla="*/ 2 h 8"/>
                <a:gd name="T8" fmla="*/ 41 w 42"/>
                <a:gd name="T9" fmla="*/ 3 h 8"/>
                <a:gd name="T10" fmla="*/ 39 w 42"/>
                <a:gd name="T11" fmla="*/ 3 h 8"/>
                <a:gd name="T12" fmla="*/ 39 w 42"/>
                <a:gd name="T13" fmla="*/ 4 h 8"/>
                <a:gd name="T14" fmla="*/ 39 w 42"/>
                <a:gd name="T15" fmla="*/ 4 h 8"/>
                <a:gd name="T16" fmla="*/ 39 w 42"/>
                <a:gd name="T17" fmla="*/ 6 h 8"/>
                <a:gd name="T18" fmla="*/ 42 w 42"/>
                <a:gd name="T19" fmla="*/ 4 h 8"/>
                <a:gd name="T20" fmla="*/ 42 w 42"/>
                <a:gd name="T21" fmla="*/ 7 h 8"/>
                <a:gd name="T22" fmla="*/ 41 w 42"/>
                <a:gd name="T23" fmla="*/ 8 h 8"/>
                <a:gd name="T24" fmla="*/ 39 w 42"/>
                <a:gd name="T25" fmla="*/ 8 h 8"/>
                <a:gd name="T26" fmla="*/ 32 w 42"/>
                <a:gd name="T27" fmla="*/ 8 h 8"/>
                <a:gd name="T28" fmla="*/ 32 w 42"/>
                <a:gd name="T29" fmla="*/ 8 h 8"/>
                <a:gd name="T30" fmla="*/ 32 w 42"/>
                <a:gd name="T31" fmla="*/ 8 h 8"/>
                <a:gd name="T32" fmla="*/ 30 w 42"/>
                <a:gd name="T33" fmla="*/ 8 h 8"/>
                <a:gd name="T34" fmla="*/ 24 w 42"/>
                <a:gd name="T35" fmla="*/ 8 h 8"/>
                <a:gd name="T36" fmla="*/ 24 w 42"/>
                <a:gd name="T37" fmla="*/ 8 h 8"/>
                <a:gd name="T38" fmla="*/ 9 w 42"/>
                <a:gd name="T39" fmla="*/ 8 h 8"/>
                <a:gd name="T40" fmla="*/ 8 w 42"/>
                <a:gd name="T41" fmla="*/ 7 h 8"/>
                <a:gd name="T42" fmla="*/ 8 w 42"/>
                <a:gd name="T43" fmla="*/ 7 h 8"/>
                <a:gd name="T44" fmla="*/ 7 w 42"/>
                <a:gd name="T45" fmla="*/ 8 h 8"/>
                <a:gd name="T46" fmla="*/ 4 w 42"/>
                <a:gd name="T47" fmla="*/ 8 h 8"/>
                <a:gd name="T48" fmla="*/ 4 w 42"/>
                <a:gd name="T49" fmla="*/ 4 h 8"/>
                <a:gd name="T50" fmla="*/ 4 w 42"/>
                <a:gd name="T51" fmla="*/ 3 h 8"/>
                <a:gd name="T52" fmla="*/ 1 w 42"/>
                <a:gd name="T53" fmla="*/ 2 h 8"/>
                <a:gd name="T54" fmla="*/ 0 w 42"/>
                <a:gd name="T55" fmla="*/ 2 h 8"/>
                <a:gd name="T56" fmla="*/ 1 w 4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8">
                  <a:moveTo>
                    <a:pt x="1" y="0"/>
                  </a:moveTo>
                  <a:lnTo>
                    <a:pt x="35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5" name="Freeform 1108">
              <a:extLst>
                <a:ext uri="{FF2B5EF4-FFF2-40B4-BE49-F238E27FC236}">
                  <a16:creationId xmlns:a16="http://schemas.microsoft.com/office/drawing/2014/main" xmlns="" id="{A558E373-1FDA-4E7F-9E1B-C9215B3AC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2600326"/>
              <a:ext cx="9525" cy="50800"/>
            </a:xfrm>
            <a:custGeom>
              <a:avLst/>
              <a:gdLst>
                <a:gd name="T0" fmla="*/ 2 w 6"/>
                <a:gd name="T1" fmla="*/ 0 h 32"/>
                <a:gd name="T2" fmla="*/ 3 w 6"/>
                <a:gd name="T3" fmla="*/ 0 h 32"/>
                <a:gd name="T4" fmla="*/ 6 w 6"/>
                <a:gd name="T5" fmla="*/ 1 h 32"/>
                <a:gd name="T6" fmla="*/ 6 w 6"/>
                <a:gd name="T7" fmla="*/ 2 h 32"/>
                <a:gd name="T8" fmla="*/ 6 w 6"/>
                <a:gd name="T9" fmla="*/ 6 h 32"/>
                <a:gd name="T10" fmla="*/ 6 w 6"/>
                <a:gd name="T11" fmla="*/ 8 h 32"/>
                <a:gd name="T12" fmla="*/ 6 w 6"/>
                <a:gd name="T13" fmla="*/ 8 h 32"/>
                <a:gd name="T14" fmla="*/ 6 w 6"/>
                <a:gd name="T15" fmla="*/ 8 h 32"/>
                <a:gd name="T16" fmla="*/ 6 w 6"/>
                <a:gd name="T17" fmla="*/ 9 h 32"/>
                <a:gd name="T18" fmla="*/ 6 w 6"/>
                <a:gd name="T19" fmla="*/ 9 h 32"/>
                <a:gd name="T20" fmla="*/ 6 w 6"/>
                <a:gd name="T21" fmla="*/ 15 h 32"/>
                <a:gd name="T22" fmla="*/ 6 w 6"/>
                <a:gd name="T23" fmla="*/ 17 h 32"/>
                <a:gd name="T24" fmla="*/ 6 w 6"/>
                <a:gd name="T25" fmla="*/ 18 h 32"/>
                <a:gd name="T26" fmla="*/ 6 w 6"/>
                <a:gd name="T27" fmla="*/ 23 h 32"/>
                <a:gd name="T28" fmla="*/ 6 w 6"/>
                <a:gd name="T29" fmla="*/ 25 h 32"/>
                <a:gd name="T30" fmla="*/ 6 w 6"/>
                <a:gd name="T31" fmla="*/ 25 h 32"/>
                <a:gd name="T32" fmla="*/ 6 w 6"/>
                <a:gd name="T33" fmla="*/ 26 h 32"/>
                <a:gd name="T34" fmla="*/ 6 w 6"/>
                <a:gd name="T35" fmla="*/ 26 h 32"/>
                <a:gd name="T36" fmla="*/ 3 w 6"/>
                <a:gd name="T37" fmla="*/ 26 h 32"/>
                <a:gd name="T38" fmla="*/ 2 w 6"/>
                <a:gd name="T39" fmla="*/ 26 h 32"/>
                <a:gd name="T40" fmla="*/ 1 w 6"/>
                <a:gd name="T41" fmla="*/ 27 h 32"/>
                <a:gd name="T42" fmla="*/ 0 w 6"/>
                <a:gd name="T43" fmla="*/ 28 h 32"/>
                <a:gd name="T44" fmla="*/ 1 w 6"/>
                <a:gd name="T45" fmla="*/ 30 h 32"/>
                <a:gd name="T46" fmla="*/ 1 w 6"/>
                <a:gd name="T47" fmla="*/ 31 h 32"/>
                <a:gd name="T48" fmla="*/ 3 w 6"/>
                <a:gd name="T49" fmla="*/ 32 h 32"/>
                <a:gd name="T50" fmla="*/ 2 w 6"/>
                <a:gd name="T51" fmla="*/ 32 h 32"/>
                <a:gd name="T52" fmla="*/ 1 w 6"/>
                <a:gd name="T53" fmla="*/ 31 h 32"/>
                <a:gd name="T54" fmla="*/ 0 w 6"/>
                <a:gd name="T55" fmla="*/ 30 h 32"/>
                <a:gd name="T56" fmla="*/ 0 w 6"/>
                <a:gd name="T57" fmla="*/ 17 h 32"/>
                <a:gd name="T58" fmla="*/ 0 w 6"/>
                <a:gd name="T59" fmla="*/ 2 h 32"/>
                <a:gd name="T60" fmla="*/ 0 w 6"/>
                <a:gd name="T61" fmla="*/ 1 h 32"/>
                <a:gd name="T62" fmla="*/ 1 w 6"/>
                <a:gd name="T63" fmla="*/ 0 h 32"/>
                <a:gd name="T64" fmla="*/ 2 w 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2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6" name="Freeform 1109">
              <a:extLst>
                <a:ext uri="{FF2B5EF4-FFF2-40B4-BE49-F238E27FC236}">
                  <a16:creationId xmlns:a16="http://schemas.microsoft.com/office/drawing/2014/main" xmlns="" id="{C450728B-E722-437C-8262-00240B23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2641601"/>
              <a:ext cx="63500" cy="9525"/>
            </a:xfrm>
            <a:custGeom>
              <a:avLst/>
              <a:gdLst>
                <a:gd name="T0" fmla="*/ 3 w 40"/>
                <a:gd name="T1" fmla="*/ 0 h 6"/>
                <a:gd name="T2" fmla="*/ 6 w 40"/>
                <a:gd name="T3" fmla="*/ 0 h 6"/>
                <a:gd name="T4" fmla="*/ 11 w 40"/>
                <a:gd name="T5" fmla="*/ 0 h 6"/>
                <a:gd name="T6" fmla="*/ 13 w 40"/>
                <a:gd name="T7" fmla="*/ 0 h 6"/>
                <a:gd name="T8" fmla="*/ 13 w 40"/>
                <a:gd name="T9" fmla="*/ 0 h 6"/>
                <a:gd name="T10" fmla="*/ 14 w 40"/>
                <a:gd name="T11" fmla="*/ 0 h 6"/>
                <a:gd name="T12" fmla="*/ 19 w 40"/>
                <a:gd name="T13" fmla="*/ 0 h 6"/>
                <a:gd name="T14" fmla="*/ 19 w 40"/>
                <a:gd name="T15" fmla="*/ 0 h 6"/>
                <a:gd name="T16" fmla="*/ 20 w 40"/>
                <a:gd name="T17" fmla="*/ 0 h 6"/>
                <a:gd name="T18" fmla="*/ 20 w 40"/>
                <a:gd name="T19" fmla="*/ 0 h 6"/>
                <a:gd name="T20" fmla="*/ 31 w 40"/>
                <a:gd name="T21" fmla="*/ 0 h 6"/>
                <a:gd name="T22" fmla="*/ 31 w 40"/>
                <a:gd name="T23" fmla="*/ 0 h 6"/>
                <a:gd name="T24" fmla="*/ 32 w 40"/>
                <a:gd name="T25" fmla="*/ 0 h 6"/>
                <a:gd name="T26" fmla="*/ 32 w 40"/>
                <a:gd name="T27" fmla="*/ 0 h 6"/>
                <a:gd name="T28" fmla="*/ 39 w 40"/>
                <a:gd name="T29" fmla="*/ 0 h 6"/>
                <a:gd name="T30" fmla="*/ 40 w 40"/>
                <a:gd name="T31" fmla="*/ 0 h 6"/>
                <a:gd name="T32" fmla="*/ 39 w 40"/>
                <a:gd name="T33" fmla="*/ 0 h 6"/>
                <a:gd name="T34" fmla="*/ 37 w 40"/>
                <a:gd name="T35" fmla="*/ 0 h 6"/>
                <a:gd name="T36" fmla="*/ 36 w 40"/>
                <a:gd name="T37" fmla="*/ 1 h 6"/>
                <a:gd name="T38" fmla="*/ 35 w 40"/>
                <a:gd name="T39" fmla="*/ 2 h 6"/>
                <a:gd name="T40" fmla="*/ 35 w 40"/>
                <a:gd name="T41" fmla="*/ 6 h 6"/>
                <a:gd name="T42" fmla="*/ 19 w 40"/>
                <a:gd name="T43" fmla="*/ 6 h 6"/>
                <a:gd name="T44" fmla="*/ 3 w 40"/>
                <a:gd name="T45" fmla="*/ 6 h 6"/>
                <a:gd name="T46" fmla="*/ 3 w 40"/>
                <a:gd name="T47" fmla="*/ 6 h 6"/>
                <a:gd name="T48" fmla="*/ 1 w 40"/>
                <a:gd name="T49" fmla="*/ 5 h 6"/>
                <a:gd name="T50" fmla="*/ 1 w 40"/>
                <a:gd name="T51" fmla="*/ 4 h 6"/>
                <a:gd name="T52" fmla="*/ 0 w 40"/>
                <a:gd name="T53" fmla="*/ 2 h 6"/>
                <a:gd name="T54" fmla="*/ 1 w 40"/>
                <a:gd name="T55" fmla="*/ 1 h 6"/>
                <a:gd name="T56" fmla="*/ 2 w 40"/>
                <a:gd name="T57" fmla="*/ 0 h 6"/>
                <a:gd name="T58" fmla="*/ 3 w 40"/>
                <a:gd name="T5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">
                  <a:moveTo>
                    <a:pt x="3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7" name="Freeform 1110">
              <a:extLst>
                <a:ext uri="{FF2B5EF4-FFF2-40B4-BE49-F238E27FC236}">
                  <a16:creationId xmlns:a16="http://schemas.microsoft.com/office/drawing/2014/main" xmlns="" id="{E24158E0-3504-461E-8837-6F61B417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641601"/>
              <a:ext cx="12700" cy="69850"/>
            </a:xfrm>
            <a:custGeom>
              <a:avLst/>
              <a:gdLst>
                <a:gd name="T0" fmla="*/ 4 w 8"/>
                <a:gd name="T1" fmla="*/ 0 h 44"/>
                <a:gd name="T2" fmla="*/ 5 w 8"/>
                <a:gd name="T3" fmla="*/ 0 h 44"/>
                <a:gd name="T4" fmla="*/ 6 w 8"/>
                <a:gd name="T5" fmla="*/ 1 h 44"/>
                <a:gd name="T6" fmla="*/ 5 w 8"/>
                <a:gd name="T7" fmla="*/ 2 h 44"/>
                <a:gd name="T8" fmla="*/ 5 w 8"/>
                <a:gd name="T9" fmla="*/ 4 h 44"/>
                <a:gd name="T10" fmla="*/ 5 w 8"/>
                <a:gd name="T11" fmla="*/ 4 h 44"/>
                <a:gd name="T12" fmla="*/ 6 w 8"/>
                <a:gd name="T13" fmla="*/ 4 h 44"/>
                <a:gd name="T14" fmla="*/ 8 w 8"/>
                <a:gd name="T15" fmla="*/ 4 h 44"/>
                <a:gd name="T16" fmla="*/ 6 w 8"/>
                <a:gd name="T17" fmla="*/ 8 h 44"/>
                <a:gd name="T18" fmla="*/ 4 w 8"/>
                <a:gd name="T19" fmla="*/ 12 h 44"/>
                <a:gd name="T20" fmla="*/ 4 w 8"/>
                <a:gd name="T21" fmla="*/ 13 h 44"/>
                <a:gd name="T22" fmla="*/ 4 w 8"/>
                <a:gd name="T23" fmla="*/ 13 h 44"/>
                <a:gd name="T24" fmla="*/ 5 w 8"/>
                <a:gd name="T25" fmla="*/ 13 h 44"/>
                <a:gd name="T26" fmla="*/ 6 w 8"/>
                <a:gd name="T27" fmla="*/ 12 h 44"/>
                <a:gd name="T28" fmla="*/ 8 w 8"/>
                <a:gd name="T29" fmla="*/ 17 h 44"/>
                <a:gd name="T30" fmla="*/ 2 w 8"/>
                <a:gd name="T31" fmla="*/ 18 h 44"/>
                <a:gd name="T32" fmla="*/ 2 w 8"/>
                <a:gd name="T33" fmla="*/ 19 h 44"/>
                <a:gd name="T34" fmla="*/ 2 w 8"/>
                <a:gd name="T35" fmla="*/ 19 h 44"/>
                <a:gd name="T36" fmla="*/ 4 w 8"/>
                <a:gd name="T37" fmla="*/ 21 h 44"/>
                <a:gd name="T38" fmla="*/ 8 w 8"/>
                <a:gd name="T39" fmla="*/ 18 h 44"/>
                <a:gd name="T40" fmla="*/ 8 w 8"/>
                <a:gd name="T41" fmla="*/ 25 h 44"/>
                <a:gd name="T42" fmla="*/ 6 w 8"/>
                <a:gd name="T43" fmla="*/ 26 h 44"/>
                <a:gd name="T44" fmla="*/ 6 w 8"/>
                <a:gd name="T45" fmla="*/ 27 h 44"/>
                <a:gd name="T46" fmla="*/ 8 w 8"/>
                <a:gd name="T47" fmla="*/ 27 h 44"/>
                <a:gd name="T48" fmla="*/ 8 w 8"/>
                <a:gd name="T49" fmla="*/ 27 h 44"/>
                <a:gd name="T50" fmla="*/ 8 w 8"/>
                <a:gd name="T51" fmla="*/ 33 h 44"/>
                <a:gd name="T52" fmla="*/ 6 w 8"/>
                <a:gd name="T53" fmla="*/ 34 h 44"/>
                <a:gd name="T54" fmla="*/ 6 w 8"/>
                <a:gd name="T55" fmla="*/ 35 h 44"/>
                <a:gd name="T56" fmla="*/ 6 w 8"/>
                <a:gd name="T57" fmla="*/ 35 h 44"/>
                <a:gd name="T58" fmla="*/ 6 w 8"/>
                <a:gd name="T59" fmla="*/ 35 h 44"/>
                <a:gd name="T60" fmla="*/ 8 w 8"/>
                <a:gd name="T61" fmla="*/ 35 h 44"/>
                <a:gd name="T62" fmla="*/ 8 w 8"/>
                <a:gd name="T63" fmla="*/ 39 h 44"/>
                <a:gd name="T64" fmla="*/ 5 w 8"/>
                <a:gd name="T65" fmla="*/ 39 h 44"/>
                <a:gd name="T66" fmla="*/ 2 w 8"/>
                <a:gd name="T67" fmla="*/ 39 h 44"/>
                <a:gd name="T68" fmla="*/ 1 w 8"/>
                <a:gd name="T69" fmla="*/ 40 h 44"/>
                <a:gd name="T70" fmla="*/ 1 w 8"/>
                <a:gd name="T71" fmla="*/ 43 h 44"/>
                <a:gd name="T72" fmla="*/ 1 w 8"/>
                <a:gd name="T73" fmla="*/ 44 h 44"/>
                <a:gd name="T74" fmla="*/ 1 w 8"/>
                <a:gd name="T75" fmla="*/ 43 h 44"/>
                <a:gd name="T76" fmla="*/ 0 w 8"/>
                <a:gd name="T77" fmla="*/ 42 h 44"/>
                <a:gd name="T78" fmla="*/ 0 w 8"/>
                <a:gd name="T79" fmla="*/ 23 h 44"/>
                <a:gd name="T80" fmla="*/ 0 w 8"/>
                <a:gd name="T81" fmla="*/ 6 h 44"/>
                <a:gd name="T82" fmla="*/ 0 w 8"/>
                <a:gd name="T83" fmla="*/ 2 h 44"/>
                <a:gd name="T84" fmla="*/ 1 w 8"/>
                <a:gd name="T85" fmla="*/ 1 h 44"/>
                <a:gd name="T86" fmla="*/ 2 w 8"/>
                <a:gd name="T87" fmla="*/ 0 h 44"/>
                <a:gd name="T88" fmla="*/ 4 w 8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4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8" name="Freeform 1111">
              <a:extLst>
                <a:ext uri="{FF2B5EF4-FFF2-40B4-BE49-F238E27FC236}">
                  <a16:creationId xmlns:a16="http://schemas.microsoft.com/office/drawing/2014/main" xmlns="" id="{F8D084E0-CE80-407E-AA85-9208F4D4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703513"/>
              <a:ext cx="52388" cy="12700"/>
            </a:xfrm>
            <a:custGeom>
              <a:avLst/>
              <a:gdLst>
                <a:gd name="T0" fmla="*/ 7 w 33"/>
                <a:gd name="T1" fmla="*/ 0 h 8"/>
                <a:gd name="T2" fmla="*/ 16 w 33"/>
                <a:gd name="T3" fmla="*/ 0 h 8"/>
                <a:gd name="T4" fmla="*/ 25 w 33"/>
                <a:gd name="T5" fmla="*/ 0 h 8"/>
                <a:gd name="T6" fmla="*/ 26 w 33"/>
                <a:gd name="T7" fmla="*/ 3 h 8"/>
                <a:gd name="T8" fmla="*/ 26 w 33"/>
                <a:gd name="T9" fmla="*/ 4 h 8"/>
                <a:gd name="T10" fmla="*/ 29 w 33"/>
                <a:gd name="T11" fmla="*/ 5 h 8"/>
                <a:gd name="T12" fmla="*/ 30 w 33"/>
                <a:gd name="T13" fmla="*/ 5 h 8"/>
                <a:gd name="T14" fmla="*/ 32 w 33"/>
                <a:gd name="T15" fmla="*/ 5 h 8"/>
                <a:gd name="T16" fmla="*/ 33 w 33"/>
                <a:gd name="T17" fmla="*/ 4 h 8"/>
                <a:gd name="T18" fmla="*/ 33 w 33"/>
                <a:gd name="T19" fmla="*/ 5 h 8"/>
                <a:gd name="T20" fmla="*/ 32 w 33"/>
                <a:gd name="T21" fmla="*/ 7 h 8"/>
                <a:gd name="T22" fmla="*/ 29 w 33"/>
                <a:gd name="T23" fmla="*/ 8 h 8"/>
                <a:gd name="T24" fmla="*/ 17 w 33"/>
                <a:gd name="T25" fmla="*/ 7 h 8"/>
                <a:gd name="T26" fmla="*/ 4 w 33"/>
                <a:gd name="T27" fmla="*/ 7 h 8"/>
                <a:gd name="T28" fmla="*/ 1 w 33"/>
                <a:gd name="T29" fmla="*/ 7 h 8"/>
                <a:gd name="T30" fmla="*/ 0 w 33"/>
                <a:gd name="T31" fmla="*/ 5 h 8"/>
                <a:gd name="T32" fmla="*/ 0 w 33"/>
                <a:gd name="T33" fmla="*/ 4 h 8"/>
                <a:gd name="T34" fmla="*/ 0 w 33"/>
                <a:gd name="T35" fmla="*/ 1 h 8"/>
                <a:gd name="T36" fmla="*/ 1 w 33"/>
                <a:gd name="T37" fmla="*/ 0 h 8"/>
                <a:gd name="T38" fmla="*/ 4 w 33"/>
                <a:gd name="T39" fmla="*/ 0 h 8"/>
                <a:gd name="T40" fmla="*/ 7 w 33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">
                  <a:moveTo>
                    <a:pt x="7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8"/>
                  </a:lnTo>
                  <a:lnTo>
                    <a:pt x="17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9" name="Freeform 1112">
              <a:extLst>
                <a:ext uri="{FF2B5EF4-FFF2-40B4-BE49-F238E27FC236}">
                  <a16:creationId xmlns:a16="http://schemas.microsoft.com/office/drawing/2014/main" xmlns="" id="{3E3E6A7F-FB4A-4F3B-9153-880AC808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64953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0" name="Freeform 1113">
              <a:extLst>
                <a:ext uri="{FF2B5EF4-FFF2-40B4-BE49-F238E27FC236}">
                  <a16:creationId xmlns:a16="http://schemas.microsoft.com/office/drawing/2014/main" xmlns="" id="{3E19C99F-612A-4C48-9DD4-11DEA2E6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5" y="2654301"/>
              <a:ext cx="14288" cy="57150"/>
            </a:xfrm>
            <a:custGeom>
              <a:avLst/>
              <a:gdLst>
                <a:gd name="T0" fmla="*/ 1 w 9"/>
                <a:gd name="T1" fmla="*/ 0 h 36"/>
                <a:gd name="T2" fmla="*/ 3 w 9"/>
                <a:gd name="T3" fmla="*/ 1 h 36"/>
                <a:gd name="T4" fmla="*/ 4 w 9"/>
                <a:gd name="T5" fmla="*/ 2 h 36"/>
                <a:gd name="T6" fmla="*/ 5 w 9"/>
                <a:gd name="T7" fmla="*/ 2 h 36"/>
                <a:gd name="T8" fmla="*/ 9 w 9"/>
                <a:gd name="T9" fmla="*/ 2 h 36"/>
                <a:gd name="T10" fmla="*/ 8 w 9"/>
                <a:gd name="T11" fmla="*/ 18 h 36"/>
                <a:gd name="T12" fmla="*/ 8 w 9"/>
                <a:gd name="T13" fmla="*/ 34 h 36"/>
                <a:gd name="T14" fmla="*/ 8 w 9"/>
                <a:gd name="T15" fmla="*/ 35 h 36"/>
                <a:gd name="T16" fmla="*/ 7 w 9"/>
                <a:gd name="T17" fmla="*/ 36 h 36"/>
                <a:gd name="T18" fmla="*/ 5 w 9"/>
                <a:gd name="T19" fmla="*/ 36 h 36"/>
                <a:gd name="T20" fmla="*/ 4 w 9"/>
                <a:gd name="T21" fmla="*/ 36 h 36"/>
                <a:gd name="T22" fmla="*/ 1 w 9"/>
                <a:gd name="T23" fmla="*/ 35 h 36"/>
                <a:gd name="T24" fmla="*/ 1 w 9"/>
                <a:gd name="T25" fmla="*/ 34 h 36"/>
                <a:gd name="T26" fmla="*/ 0 w 9"/>
                <a:gd name="T27" fmla="*/ 31 h 36"/>
                <a:gd name="T28" fmla="*/ 0 w 9"/>
                <a:gd name="T29" fmla="*/ 29 h 36"/>
                <a:gd name="T30" fmla="*/ 1 w 9"/>
                <a:gd name="T31" fmla="*/ 29 h 36"/>
                <a:gd name="T32" fmla="*/ 1 w 9"/>
                <a:gd name="T33" fmla="*/ 27 h 36"/>
                <a:gd name="T34" fmla="*/ 1 w 9"/>
                <a:gd name="T35" fmla="*/ 23 h 36"/>
                <a:gd name="T36" fmla="*/ 1 w 9"/>
                <a:gd name="T37" fmla="*/ 22 h 36"/>
                <a:gd name="T38" fmla="*/ 0 w 9"/>
                <a:gd name="T39" fmla="*/ 22 h 36"/>
                <a:gd name="T40" fmla="*/ 0 w 9"/>
                <a:gd name="T41" fmla="*/ 22 h 36"/>
                <a:gd name="T42" fmla="*/ 1 w 9"/>
                <a:gd name="T43" fmla="*/ 8 h 36"/>
                <a:gd name="T44" fmla="*/ 1 w 9"/>
                <a:gd name="T45" fmla="*/ 8 h 36"/>
                <a:gd name="T46" fmla="*/ 1 w 9"/>
                <a:gd name="T47" fmla="*/ 6 h 36"/>
                <a:gd name="T48" fmla="*/ 1 w 9"/>
                <a:gd name="T49" fmla="*/ 0 h 36"/>
                <a:gd name="T50" fmla="*/ 1 w 9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36">
                  <a:moveTo>
                    <a:pt x="1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8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1" name="Rectangle 1114">
              <a:extLst>
                <a:ext uri="{FF2B5EF4-FFF2-40B4-BE49-F238E27FC236}">
                  <a16:creationId xmlns:a16="http://schemas.microsoft.com/office/drawing/2014/main" xmlns="" id="{59CD3035-56AA-4E16-87F9-30B93CF21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261302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2" name="Freeform 1115">
              <a:extLst>
                <a:ext uri="{FF2B5EF4-FFF2-40B4-BE49-F238E27FC236}">
                  <a16:creationId xmlns:a16="http://schemas.microsoft.com/office/drawing/2014/main" xmlns="" id="{2CEF00C5-BEA4-4ED4-98AA-CF4A79F0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26130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3" name="Freeform 1116">
              <a:extLst>
                <a:ext uri="{FF2B5EF4-FFF2-40B4-BE49-F238E27FC236}">
                  <a16:creationId xmlns:a16="http://schemas.microsoft.com/office/drawing/2014/main" xmlns="" id="{2944C769-A692-4CD2-89D4-1F37074B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601913"/>
              <a:ext cx="61913" cy="14288"/>
            </a:xfrm>
            <a:custGeom>
              <a:avLst/>
              <a:gdLst>
                <a:gd name="T0" fmla="*/ 4 w 39"/>
                <a:gd name="T1" fmla="*/ 0 h 9"/>
                <a:gd name="T2" fmla="*/ 7 w 39"/>
                <a:gd name="T3" fmla="*/ 0 h 9"/>
                <a:gd name="T4" fmla="*/ 22 w 39"/>
                <a:gd name="T5" fmla="*/ 1 h 9"/>
                <a:gd name="T6" fmla="*/ 37 w 39"/>
                <a:gd name="T7" fmla="*/ 3 h 9"/>
                <a:gd name="T8" fmla="*/ 38 w 39"/>
                <a:gd name="T9" fmla="*/ 3 h 9"/>
                <a:gd name="T10" fmla="*/ 39 w 39"/>
                <a:gd name="T11" fmla="*/ 4 h 9"/>
                <a:gd name="T12" fmla="*/ 39 w 39"/>
                <a:gd name="T13" fmla="*/ 5 h 9"/>
                <a:gd name="T14" fmla="*/ 38 w 39"/>
                <a:gd name="T15" fmla="*/ 3 h 9"/>
                <a:gd name="T16" fmla="*/ 37 w 39"/>
                <a:gd name="T17" fmla="*/ 3 h 9"/>
                <a:gd name="T18" fmla="*/ 34 w 39"/>
                <a:gd name="T19" fmla="*/ 3 h 9"/>
                <a:gd name="T20" fmla="*/ 33 w 39"/>
                <a:gd name="T21" fmla="*/ 4 h 9"/>
                <a:gd name="T22" fmla="*/ 31 w 39"/>
                <a:gd name="T23" fmla="*/ 5 h 9"/>
                <a:gd name="T24" fmla="*/ 31 w 39"/>
                <a:gd name="T25" fmla="*/ 9 h 9"/>
                <a:gd name="T26" fmla="*/ 31 w 39"/>
                <a:gd name="T27" fmla="*/ 8 h 9"/>
                <a:gd name="T28" fmla="*/ 31 w 39"/>
                <a:gd name="T29" fmla="*/ 8 h 9"/>
                <a:gd name="T30" fmla="*/ 31 w 39"/>
                <a:gd name="T31" fmla="*/ 8 h 9"/>
                <a:gd name="T32" fmla="*/ 30 w 39"/>
                <a:gd name="T33" fmla="*/ 8 h 9"/>
                <a:gd name="T34" fmla="*/ 29 w 39"/>
                <a:gd name="T35" fmla="*/ 8 h 9"/>
                <a:gd name="T36" fmla="*/ 24 w 39"/>
                <a:gd name="T37" fmla="*/ 8 h 9"/>
                <a:gd name="T38" fmla="*/ 26 w 39"/>
                <a:gd name="T39" fmla="*/ 5 h 9"/>
                <a:gd name="T40" fmla="*/ 25 w 39"/>
                <a:gd name="T41" fmla="*/ 4 h 9"/>
                <a:gd name="T42" fmla="*/ 25 w 39"/>
                <a:gd name="T43" fmla="*/ 4 h 9"/>
                <a:gd name="T44" fmla="*/ 20 w 39"/>
                <a:gd name="T45" fmla="*/ 8 h 9"/>
                <a:gd name="T46" fmla="*/ 12 w 39"/>
                <a:gd name="T47" fmla="*/ 8 h 9"/>
                <a:gd name="T48" fmla="*/ 14 w 39"/>
                <a:gd name="T49" fmla="*/ 5 h 9"/>
                <a:gd name="T50" fmla="*/ 13 w 39"/>
                <a:gd name="T51" fmla="*/ 4 h 9"/>
                <a:gd name="T52" fmla="*/ 13 w 39"/>
                <a:gd name="T53" fmla="*/ 4 h 9"/>
                <a:gd name="T54" fmla="*/ 9 w 39"/>
                <a:gd name="T55" fmla="*/ 5 h 9"/>
                <a:gd name="T56" fmla="*/ 7 w 39"/>
                <a:gd name="T57" fmla="*/ 8 h 9"/>
                <a:gd name="T58" fmla="*/ 5 w 39"/>
                <a:gd name="T59" fmla="*/ 8 h 9"/>
                <a:gd name="T60" fmla="*/ 7 w 39"/>
                <a:gd name="T61" fmla="*/ 5 h 9"/>
                <a:gd name="T62" fmla="*/ 7 w 39"/>
                <a:gd name="T63" fmla="*/ 4 h 9"/>
                <a:gd name="T64" fmla="*/ 5 w 39"/>
                <a:gd name="T65" fmla="*/ 4 h 9"/>
                <a:gd name="T66" fmla="*/ 1 w 39"/>
                <a:gd name="T67" fmla="*/ 7 h 9"/>
                <a:gd name="T68" fmla="*/ 0 w 39"/>
                <a:gd name="T69" fmla="*/ 5 h 9"/>
                <a:gd name="T70" fmla="*/ 0 w 39"/>
                <a:gd name="T71" fmla="*/ 4 h 9"/>
                <a:gd name="T72" fmla="*/ 1 w 39"/>
                <a:gd name="T73" fmla="*/ 3 h 9"/>
                <a:gd name="T74" fmla="*/ 3 w 39"/>
                <a:gd name="T75" fmla="*/ 0 h 9"/>
                <a:gd name="T76" fmla="*/ 4 w 39"/>
                <a:gd name="T7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7" y="0"/>
                  </a:lnTo>
                  <a:lnTo>
                    <a:pt x="22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4" name="Freeform 1117">
              <a:extLst>
                <a:ext uri="{FF2B5EF4-FFF2-40B4-BE49-F238E27FC236}">
                  <a16:creationId xmlns:a16="http://schemas.microsoft.com/office/drawing/2014/main" xmlns="" id="{E1DB4CDA-44C8-4AB0-B79D-A1D3479E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606676"/>
              <a:ext cx="14288" cy="50800"/>
            </a:xfrm>
            <a:custGeom>
              <a:avLst/>
              <a:gdLst>
                <a:gd name="T0" fmla="*/ 7 w 9"/>
                <a:gd name="T1" fmla="*/ 0 h 32"/>
                <a:gd name="T2" fmla="*/ 8 w 9"/>
                <a:gd name="T3" fmla="*/ 0 h 32"/>
                <a:gd name="T4" fmla="*/ 9 w 9"/>
                <a:gd name="T5" fmla="*/ 2 h 32"/>
                <a:gd name="T6" fmla="*/ 9 w 9"/>
                <a:gd name="T7" fmla="*/ 2 h 32"/>
                <a:gd name="T8" fmla="*/ 8 w 9"/>
                <a:gd name="T9" fmla="*/ 30 h 32"/>
                <a:gd name="T10" fmla="*/ 7 w 9"/>
                <a:gd name="T11" fmla="*/ 31 h 32"/>
                <a:gd name="T12" fmla="*/ 5 w 9"/>
                <a:gd name="T13" fmla="*/ 32 h 32"/>
                <a:gd name="T14" fmla="*/ 7 w 9"/>
                <a:gd name="T15" fmla="*/ 31 h 32"/>
                <a:gd name="T16" fmla="*/ 8 w 9"/>
                <a:gd name="T17" fmla="*/ 28 h 32"/>
                <a:gd name="T18" fmla="*/ 7 w 9"/>
                <a:gd name="T19" fmla="*/ 27 h 32"/>
                <a:gd name="T20" fmla="*/ 5 w 9"/>
                <a:gd name="T21" fmla="*/ 26 h 32"/>
                <a:gd name="T22" fmla="*/ 4 w 9"/>
                <a:gd name="T23" fmla="*/ 26 h 32"/>
                <a:gd name="T24" fmla="*/ 0 w 9"/>
                <a:gd name="T25" fmla="*/ 26 h 32"/>
                <a:gd name="T26" fmla="*/ 1 w 9"/>
                <a:gd name="T27" fmla="*/ 21 h 32"/>
                <a:gd name="T28" fmla="*/ 1 w 9"/>
                <a:gd name="T29" fmla="*/ 18 h 32"/>
                <a:gd name="T30" fmla="*/ 1 w 9"/>
                <a:gd name="T31" fmla="*/ 18 h 32"/>
                <a:gd name="T32" fmla="*/ 1 w 9"/>
                <a:gd name="T33" fmla="*/ 6 h 32"/>
                <a:gd name="T34" fmla="*/ 1 w 9"/>
                <a:gd name="T35" fmla="*/ 2 h 32"/>
                <a:gd name="T36" fmla="*/ 3 w 9"/>
                <a:gd name="T37" fmla="*/ 1 h 32"/>
                <a:gd name="T38" fmla="*/ 4 w 9"/>
                <a:gd name="T39" fmla="*/ 0 h 32"/>
                <a:gd name="T40" fmla="*/ 7 w 9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5" name="Freeform 1118">
              <a:extLst>
                <a:ext uri="{FF2B5EF4-FFF2-40B4-BE49-F238E27FC236}">
                  <a16:creationId xmlns:a16="http://schemas.microsoft.com/office/drawing/2014/main" xmlns="" id="{906ABEB6-A1B6-4A12-873C-CC735611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647951"/>
              <a:ext cx="65088" cy="9525"/>
            </a:xfrm>
            <a:custGeom>
              <a:avLst/>
              <a:gdLst>
                <a:gd name="T0" fmla="*/ 4 w 41"/>
                <a:gd name="T1" fmla="*/ 0 h 6"/>
                <a:gd name="T2" fmla="*/ 33 w 41"/>
                <a:gd name="T3" fmla="*/ 0 h 6"/>
                <a:gd name="T4" fmla="*/ 37 w 41"/>
                <a:gd name="T5" fmla="*/ 0 h 6"/>
                <a:gd name="T6" fmla="*/ 38 w 41"/>
                <a:gd name="T7" fmla="*/ 0 h 6"/>
                <a:gd name="T8" fmla="*/ 40 w 41"/>
                <a:gd name="T9" fmla="*/ 1 h 6"/>
                <a:gd name="T10" fmla="*/ 41 w 41"/>
                <a:gd name="T11" fmla="*/ 2 h 6"/>
                <a:gd name="T12" fmla="*/ 40 w 41"/>
                <a:gd name="T13" fmla="*/ 5 h 6"/>
                <a:gd name="T14" fmla="*/ 38 w 41"/>
                <a:gd name="T15" fmla="*/ 6 h 6"/>
                <a:gd name="T16" fmla="*/ 38 w 41"/>
                <a:gd name="T17" fmla="*/ 6 h 6"/>
                <a:gd name="T18" fmla="*/ 38 w 41"/>
                <a:gd name="T19" fmla="*/ 6 h 6"/>
                <a:gd name="T20" fmla="*/ 37 w 41"/>
                <a:gd name="T21" fmla="*/ 6 h 6"/>
                <a:gd name="T22" fmla="*/ 8 w 41"/>
                <a:gd name="T23" fmla="*/ 6 h 6"/>
                <a:gd name="T24" fmla="*/ 4 w 41"/>
                <a:gd name="T25" fmla="*/ 6 h 6"/>
                <a:gd name="T26" fmla="*/ 3 w 41"/>
                <a:gd name="T27" fmla="*/ 6 h 6"/>
                <a:gd name="T28" fmla="*/ 2 w 41"/>
                <a:gd name="T29" fmla="*/ 5 h 6"/>
                <a:gd name="T30" fmla="*/ 0 w 41"/>
                <a:gd name="T31" fmla="*/ 4 h 6"/>
                <a:gd name="T32" fmla="*/ 2 w 41"/>
                <a:gd name="T33" fmla="*/ 2 h 6"/>
                <a:gd name="T34" fmla="*/ 2 w 41"/>
                <a:gd name="T35" fmla="*/ 2 h 6"/>
                <a:gd name="T36" fmla="*/ 2 w 41"/>
                <a:gd name="T37" fmla="*/ 1 h 6"/>
                <a:gd name="T38" fmla="*/ 2 w 41"/>
                <a:gd name="T39" fmla="*/ 1 h 6"/>
                <a:gd name="T40" fmla="*/ 2 w 41"/>
                <a:gd name="T41" fmla="*/ 1 h 6"/>
                <a:gd name="T42" fmla="*/ 3 w 41"/>
                <a:gd name="T43" fmla="*/ 0 h 6"/>
                <a:gd name="T44" fmla="*/ 4 w 41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">
                  <a:moveTo>
                    <a:pt x="4" y="0"/>
                  </a:move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6" name="Freeform 1119">
              <a:extLst>
                <a:ext uri="{FF2B5EF4-FFF2-40B4-BE49-F238E27FC236}">
                  <a16:creationId xmlns:a16="http://schemas.microsoft.com/office/drawing/2014/main" xmlns="" id="{F5D165B5-E945-4A5E-99B0-9BBCA6506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4063" y="2543176"/>
              <a:ext cx="93663" cy="98425"/>
            </a:xfrm>
            <a:custGeom>
              <a:avLst/>
              <a:gdLst>
                <a:gd name="T0" fmla="*/ 55 w 59"/>
                <a:gd name="T1" fmla="*/ 32 h 62"/>
                <a:gd name="T2" fmla="*/ 51 w 59"/>
                <a:gd name="T3" fmla="*/ 2 h 62"/>
                <a:gd name="T4" fmla="*/ 41 w 59"/>
                <a:gd name="T5" fmla="*/ 15 h 62"/>
                <a:gd name="T6" fmla="*/ 38 w 59"/>
                <a:gd name="T7" fmla="*/ 19 h 62"/>
                <a:gd name="T8" fmla="*/ 56 w 59"/>
                <a:gd name="T9" fmla="*/ 6 h 62"/>
                <a:gd name="T10" fmla="*/ 50 w 59"/>
                <a:gd name="T11" fmla="*/ 17 h 62"/>
                <a:gd name="T12" fmla="*/ 38 w 59"/>
                <a:gd name="T13" fmla="*/ 29 h 62"/>
                <a:gd name="T14" fmla="*/ 43 w 59"/>
                <a:gd name="T15" fmla="*/ 25 h 62"/>
                <a:gd name="T16" fmla="*/ 52 w 59"/>
                <a:gd name="T17" fmla="*/ 20 h 62"/>
                <a:gd name="T18" fmla="*/ 55 w 59"/>
                <a:gd name="T19" fmla="*/ 24 h 62"/>
                <a:gd name="T20" fmla="*/ 39 w 59"/>
                <a:gd name="T21" fmla="*/ 37 h 62"/>
                <a:gd name="T22" fmla="*/ 41 w 59"/>
                <a:gd name="T23" fmla="*/ 36 h 62"/>
                <a:gd name="T24" fmla="*/ 58 w 59"/>
                <a:gd name="T25" fmla="*/ 29 h 62"/>
                <a:gd name="T26" fmla="*/ 59 w 59"/>
                <a:gd name="T27" fmla="*/ 30 h 62"/>
                <a:gd name="T28" fmla="*/ 25 w 59"/>
                <a:gd name="T29" fmla="*/ 62 h 62"/>
                <a:gd name="T30" fmla="*/ 47 w 59"/>
                <a:gd name="T31" fmla="*/ 36 h 62"/>
                <a:gd name="T32" fmla="*/ 13 w 59"/>
                <a:gd name="T33" fmla="*/ 62 h 62"/>
                <a:gd name="T34" fmla="*/ 21 w 59"/>
                <a:gd name="T35" fmla="*/ 50 h 62"/>
                <a:gd name="T36" fmla="*/ 24 w 59"/>
                <a:gd name="T37" fmla="*/ 46 h 62"/>
                <a:gd name="T38" fmla="*/ 17 w 59"/>
                <a:gd name="T39" fmla="*/ 54 h 62"/>
                <a:gd name="T40" fmla="*/ 7 w 59"/>
                <a:gd name="T41" fmla="*/ 62 h 62"/>
                <a:gd name="T42" fmla="*/ 11 w 59"/>
                <a:gd name="T43" fmla="*/ 53 h 62"/>
                <a:gd name="T44" fmla="*/ 0 w 59"/>
                <a:gd name="T45" fmla="*/ 61 h 62"/>
                <a:gd name="T46" fmla="*/ 7 w 59"/>
                <a:gd name="T47" fmla="*/ 49 h 62"/>
                <a:gd name="T48" fmla="*/ 9 w 59"/>
                <a:gd name="T49" fmla="*/ 46 h 62"/>
                <a:gd name="T50" fmla="*/ 4 w 59"/>
                <a:gd name="T51" fmla="*/ 50 h 62"/>
                <a:gd name="T52" fmla="*/ 0 w 59"/>
                <a:gd name="T53" fmla="*/ 54 h 62"/>
                <a:gd name="T54" fmla="*/ 1 w 59"/>
                <a:gd name="T55" fmla="*/ 47 h 62"/>
                <a:gd name="T56" fmla="*/ 1 w 59"/>
                <a:gd name="T57" fmla="*/ 45 h 62"/>
                <a:gd name="T58" fmla="*/ 0 w 59"/>
                <a:gd name="T59" fmla="*/ 44 h 62"/>
                <a:gd name="T60" fmla="*/ 4 w 59"/>
                <a:gd name="T61" fmla="*/ 41 h 62"/>
                <a:gd name="T62" fmla="*/ 4 w 59"/>
                <a:gd name="T63" fmla="*/ 45 h 62"/>
                <a:gd name="T64" fmla="*/ 3 w 59"/>
                <a:gd name="T65" fmla="*/ 50 h 62"/>
                <a:gd name="T66" fmla="*/ 12 w 59"/>
                <a:gd name="T67" fmla="*/ 42 h 62"/>
                <a:gd name="T68" fmla="*/ 8 w 59"/>
                <a:gd name="T69" fmla="*/ 50 h 62"/>
                <a:gd name="T70" fmla="*/ 5 w 59"/>
                <a:gd name="T71" fmla="*/ 54 h 62"/>
                <a:gd name="T72" fmla="*/ 3 w 59"/>
                <a:gd name="T73" fmla="*/ 58 h 62"/>
                <a:gd name="T74" fmla="*/ 14 w 59"/>
                <a:gd name="T75" fmla="*/ 46 h 62"/>
                <a:gd name="T76" fmla="*/ 20 w 59"/>
                <a:gd name="T77" fmla="*/ 42 h 62"/>
                <a:gd name="T78" fmla="*/ 9 w 59"/>
                <a:gd name="T79" fmla="*/ 58 h 62"/>
                <a:gd name="T80" fmla="*/ 11 w 59"/>
                <a:gd name="T81" fmla="*/ 58 h 62"/>
                <a:gd name="T82" fmla="*/ 16 w 59"/>
                <a:gd name="T83" fmla="*/ 53 h 62"/>
                <a:gd name="T84" fmla="*/ 28 w 59"/>
                <a:gd name="T85" fmla="*/ 42 h 62"/>
                <a:gd name="T86" fmla="*/ 16 w 59"/>
                <a:gd name="T87" fmla="*/ 59 h 62"/>
                <a:gd name="T88" fmla="*/ 29 w 59"/>
                <a:gd name="T89" fmla="*/ 49 h 62"/>
                <a:gd name="T90" fmla="*/ 38 w 59"/>
                <a:gd name="T91" fmla="*/ 38 h 62"/>
                <a:gd name="T92" fmla="*/ 35 w 59"/>
                <a:gd name="T93" fmla="*/ 37 h 62"/>
                <a:gd name="T94" fmla="*/ 50 w 59"/>
                <a:gd name="T95" fmla="*/ 28 h 62"/>
                <a:gd name="T96" fmla="*/ 54 w 59"/>
                <a:gd name="T97" fmla="*/ 23 h 62"/>
                <a:gd name="T98" fmla="*/ 54 w 59"/>
                <a:gd name="T99" fmla="*/ 20 h 62"/>
                <a:gd name="T100" fmla="*/ 34 w 59"/>
                <a:gd name="T101" fmla="*/ 32 h 62"/>
                <a:gd name="T102" fmla="*/ 38 w 59"/>
                <a:gd name="T103" fmla="*/ 27 h 62"/>
                <a:gd name="T104" fmla="*/ 50 w 59"/>
                <a:gd name="T105" fmla="*/ 16 h 62"/>
                <a:gd name="T106" fmla="*/ 54 w 59"/>
                <a:gd name="T107" fmla="*/ 9 h 62"/>
                <a:gd name="T108" fmla="*/ 47 w 59"/>
                <a:gd name="T109" fmla="*/ 13 h 62"/>
                <a:gd name="T110" fmla="*/ 31 w 59"/>
                <a:gd name="T111" fmla="*/ 23 h 62"/>
                <a:gd name="T112" fmla="*/ 43 w 59"/>
                <a:gd name="T113" fmla="*/ 8 h 62"/>
                <a:gd name="T114" fmla="*/ 47 w 59"/>
                <a:gd name="T115" fmla="*/ 4 h 62"/>
                <a:gd name="T116" fmla="*/ 46 w 59"/>
                <a:gd name="T117" fmla="*/ 6 h 62"/>
                <a:gd name="T118" fmla="*/ 35 w 59"/>
                <a:gd name="T119" fmla="*/ 9 h 62"/>
                <a:gd name="T120" fmla="*/ 50 w 59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62">
                  <a:moveTo>
                    <a:pt x="55" y="32"/>
                  </a:moveTo>
                  <a:lnTo>
                    <a:pt x="50" y="34"/>
                  </a:lnTo>
                  <a:lnTo>
                    <a:pt x="51" y="34"/>
                  </a:lnTo>
                  <a:lnTo>
                    <a:pt x="55" y="32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7" y="12"/>
                  </a:lnTo>
                  <a:lnTo>
                    <a:pt x="51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4" y="12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2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2" y="45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34" y="47"/>
                  </a:lnTo>
                  <a:lnTo>
                    <a:pt x="47" y="36"/>
                  </a:lnTo>
                  <a:lnTo>
                    <a:pt x="31" y="4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7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4" y="49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2" y="5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22" y="53"/>
                  </a:lnTo>
                  <a:lnTo>
                    <a:pt x="26" y="50"/>
                  </a:lnTo>
                  <a:lnTo>
                    <a:pt x="29" y="49"/>
                  </a:lnTo>
                  <a:lnTo>
                    <a:pt x="38" y="41"/>
                  </a:lnTo>
                  <a:lnTo>
                    <a:pt x="47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45" y="32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5" y="27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7" y="13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7" name="Freeform 1120">
              <a:extLst>
                <a:ext uri="{FF2B5EF4-FFF2-40B4-BE49-F238E27FC236}">
                  <a16:creationId xmlns:a16="http://schemas.microsoft.com/office/drawing/2014/main" xmlns="" id="{9487DB4B-B2AE-49BD-998D-D4ED2D6DF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600326"/>
              <a:ext cx="95250" cy="61913"/>
            </a:xfrm>
            <a:custGeom>
              <a:avLst/>
              <a:gdLst>
                <a:gd name="T0" fmla="*/ 30 w 60"/>
                <a:gd name="T1" fmla="*/ 1 h 39"/>
                <a:gd name="T2" fmla="*/ 21 w 60"/>
                <a:gd name="T3" fmla="*/ 11 h 39"/>
                <a:gd name="T4" fmla="*/ 18 w 60"/>
                <a:gd name="T5" fmla="*/ 17 h 39"/>
                <a:gd name="T6" fmla="*/ 36 w 60"/>
                <a:gd name="T7" fmla="*/ 5 h 39"/>
                <a:gd name="T8" fmla="*/ 25 w 60"/>
                <a:gd name="T9" fmla="*/ 18 h 39"/>
                <a:gd name="T10" fmla="*/ 8 w 60"/>
                <a:gd name="T11" fmla="*/ 35 h 39"/>
                <a:gd name="T12" fmla="*/ 8 w 60"/>
                <a:gd name="T13" fmla="*/ 35 h 39"/>
                <a:gd name="T14" fmla="*/ 21 w 60"/>
                <a:gd name="T15" fmla="*/ 23 h 39"/>
                <a:gd name="T16" fmla="*/ 36 w 60"/>
                <a:gd name="T17" fmla="*/ 9 h 39"/>
                <a:gd name="T18" fmla="*/ 42 w 60"/>
                <a:gd name="T19" fmla="*/ 5 h 39"/>
                <a:gd name="T20" fmla="*/ 32 w 60"/>
                <a:gd name="T21" fmla="*/ 22 h 39"/>
                <a:gd name="T22" fmla="*/ 25 w 60"/>
                <a:gd name="T23" fmla="*/ 30 h 39"/>
                <a:gd name="T24" fmla="*/ 41 w 60"/>
                <a:gd name="T25" fmla="*/ 17 h 39"/>
                <a:gd name="T26" fmla="*/ 54 w 60"/>
                <a:gd name="T27" fmla="*/ 5 h 39"/>
                <a:gd name="T28" fmla="*/ 50 w 60"/>
                <a:gd name="T29" fmla="*/ 14 h 39"/>
                <a:gd name="T30" fmla="*/ 47 w 60"/>
                <a:gd name="T31" fmla="*/ 18 h 39"/>
                <a:gd name="T32" fmla="*/ 59 w 60"/>
                <a:gd name="T33" fmla="*/ 9 h 39"/>
                <a:gd name="T34" fmla="*/ 60 w 60"/>
                <a:gd name="T35" fmla="*/ 9 h 39"/>
                <a:gd name="T36" fmla="*/ 53 w 60"/>
                <a:gd name="T37" fmla="*/ 23 h 39"/>
                <a:gd name="T38" fmla="*/ 54 w 60"/>
                <a:gd name="T39" fmla="*/ 23 h 39"/>
                <a:gd name="T40" fmla="*/ 58 w 60"/>
                <a:gd name="T41" fmla="*/ 22 h 39"/>
                <a:gd name="T42" fmla="*/ 60 w 60"/>
                <a:gd name="T43" fmla="*/ 22 h 39"/>
                <a:gd name="T44" fmla="*/ 59 w 60"/>
                <a:gd name="T45" fmla="*/ 27 h 39"/>
                <a:gd name="T46" fmla="*/ 58 w 60"/>
                <a:gd name="T47" fmla="*/ 25 h 39"/>
                <a:gd name="T48" fmla="*/ 54 w 60"/>
                <a:gd name="T49" fmla="*/ 26 h 39"/>
                <a:gd name="T50" fmla="*/ 49 w 60"/>
                <a:gd name="T51" fmla="*/ 28 h 39"/>
                <a:gd name="T52" fmla="*/ 51 w 60"/>
                <a:gd name="T53" fmla="*/ 22 h 39"/>
                <a:gd name="T54" fmla="*/ 56 w 60"/>
                <a:gd name="T55" fmla="*/ 14 h 39"/>
                <a:gd name="T56" fmla="*/ 54 w 60"/>
                <a:gd name="T57" fmla="*/ 15 h 39"/>
                <a:gd name="T58" fmla="*/ 45 w 60"/>
                <a:gd name="T59" fmla="*/ 23 h 39"/>
                <a:gd name="T60" fmla="*/ 37 w 60"/>
                <a:gd name="T61" fmla="*/ 28 h 39"/>
                <a:gd name="T62" fmla="*/ 46 w 60"/>
                <a:gd name="T63" fmla="*/ 17 h 39"/>
                <a:gd name="T64" fmla="*/ 50 w 60"/>
                <a:gd name="T65" fmla="*/ 10 h 39"/>
                <a:gd name="T66" fmla="*/ 49 w 60"/>
                <a:gd name="T67" fmla="*/ 11 h 39"/>
                <a:gd name="T68" fmla="*/ 45 w 60"/>
                <a:gd name="T69" fmla="*/ 15 h 39"/>
                <a:gd name="T70" fmla="*/ 29 w 60"/>
                <a:gd name="T71" fmla="*/ 30 h 39"/>
                <a:gd name="T72" fmla="*/ 22 w 60"/>
                <a:gd name="T73" fmla="*/ 34 h 39"/>
                <a:gd name="T74" fmla="*/ 38 w 60"/>
                <a:gd name="T75" fmla="*/ 9 h 39"/>
                <a:gd name="T76" fmla="*/ 39 w 60"/>
                <a:gd name="T77" fmla="*/ 8 h 39"/>
                <a:gd name="T78" fmla="*/ 36 w 60"/>
                <a:gd name="T79" fmla="*/ 10 h 39"/>
                <a:gd name="T80" fmla="*/ 28 w 60"/>
                <a:gd name="T81" fmla="*/ 18 h 39"/>
                <a:gd name="T82" fmla="*/ 4 w 60"/>
                <a:gd name="T83" fmla="*/ 39 h 39"/>
                <a:gd name="T84" fmla="*/ 3 w 60"/>
                <a:gd name="T85" fmla="*/ 38 h 39"/>
                <a:gd name="T86" fmla="*/ 24 w 60"/>
                <a:gd name="T87" fmla="*/ 15 h 39"/>
                <a:gd name="T88" fmla="*/ 33 w 60"/>
                <a:gd name="T89" fmla="*/ 8 h 39"/>
                <a:gd name="T90" fmla="*/ 15 w 60"/>
                <a:gd name="T91" fmla="*/ 23 h 39"/>
                <a:gd name="T92" fmla="*/ 4 w 60"/>
                <a:gd name="T93" fmla="*/ 30 h 39"/>
                <a:gd name="T94" fmla="*/ 5 w 60"/>
                <a:gd name="T95" fmla="*/ 27 h 39"/>
                <a:gd name="T96" fmla="*/ 21 w 60"/>
                <a:gd name="T97" fmla="*/ 8 h 39"/>
                <a:gd name="T98" fmla="*/ 7 w 60"/>
                <a:gd name="T99" fmla="*/ 19 h 39"/>
                <a:gd name="T100" fmla="*/ 0 w 60"/>
                <a:gd name="T101" fmla="*/ 25 h 39"/>
                <a:gd name="T102" fmla="*/ 29 w 60"/>
                <a:gd name="T10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39">
                  <a:moveTo>
                    <a:pt x="29" y="0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1" y="11"/>
                  </a:lnTo>
                  <a:lnTo>
                    <a:pt x="15" y="19"/>
                  </a:lnTo>
                  <a:lnTo>
                    <a:pt x="7" y="27"/>
                  </a:lnTo>
                  <a:lnTo>
                    <a:pt x="18" y="17"/>
                  </a:lnTo>
                  <a:lnTo>
                    <a:pt x="30" y="8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25" y="18"/>
                  </a:lnTo>
                  <a:lnTo>
                    <a:pt x="16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2" y="23"/>
                  </a:lnTo>
                  <a:lnTo>
                    <a:pt x="47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8" y="15"/>
                  </a:lnTo>
                  <a:lnTo>
                    <a:pt x="54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4" y="15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41" y="22"/>
                  </a:lnTo>
                  <a:lnTo>
                    <a:pt x="46" y="17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5"/>
                  </a:lnTo>
                  <a:lnTo>
                    <a:pt x="39" y="21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28" y="18"/>
                  </a:lnTo>
                  <a:lnTo>
                    <a:pt x="17" y="30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8" name="Freeform 1121">
              <a:extLst>
                <a:ext uri="{FF2B5EF4-FFF2-40B4-BE49-F238E27FC236}">
                  <a16:creationId xmlns:a16="http://schemas.microsoft.com/office/drawing/2014/main" xmlns="" id="{EA4D7713-841D-41EA-B137-A496BFCC5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2649538"/>
              <a:ext cx="42863" cy="50800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1 h 32"/>
                <a:gd name="T4" fmla="*/ 25 w 27"/>
                <a:gd name="T5" fmla="*/ 3 h 32"/>
                <a:gd name="T6" fmla="*/ 20 w 27"/>
                <a:gd name="T7" fmla="*/ 8 h 32"/>
                <a:gd name="T8" fmla="*/ 10 w 27"/>
                <a:gd name="T9" fmla="*/ 17 h 32"/>
                <a:gd name="T10" fmla="*/ 19 w 27"/>
                <a:gd name="T11" fmla="*/ 11 h 32"/>
                <a:gd name="T12" fmla="*/ 25 w 27"/>
                <a:gd name="T13" fmla="*/ 9 h 32"/>
                <a:gd name="T14" fmla="*/ 25 w 27"/>
                <a:gd name="T15" fmla="*/ 11 h 32"/>
                <a:gd name="T16" fmla="*/ 21 w 27"/>
                <a:gd name="T17" fmla="*/ 16 h 32"/>
                <a:gd name="T18" fmla="*/ 11 w 27"/>
                <a:gd name="T19" fmla="*/ 25 h 32"/>
                <a:gd name="T20" fmla="*/ 23 w 27"/>
                <a:gd name="T21" fmla="*/ 17 h 32"/>
                <a:gd name="T22" fmla="*/ 24 w 27"/>
                <a:gd name="T23" fmla="*/ 18 h 32"/>
                <a:gd name="T24" fmla="*/ 19 w 27"/>
                <a:gd name="T25" fmla="*/ 25 h 32"/>
                <a:gd name="T26" fmla="*/ 20 w 27"/>
                <a:gd name="T27" fmla="*/ 26 h 32"/>
                <a:gd name="T28" fmla="*/ 24 w 27"/>
                <a:gd name="T29" fmla="*/ 25 h 32"/>
                <a:gd name="T30" fmla="*/ 25 w 27"/>
                <a:gd name="T31" fmla="*/ 26 h 32"/>
                <a:gd name="T32" fmla="*/ 25 w 27"/>
                <a:gd name="T33" fmla="*/ 32 h 32"/>
                <a:gd name="T34" fmla="*/ 24 w 27"/>
                <a:gd name="T35" fmla="*/ 32 h 32"/>
                <a:gd name="T36" fmla="*/ 24 w 27"/>
                <a:gd name="T37" fmla="*/ 30 h 32"/>
                <a:gd name="T38" fmla="*/ 24 w 27"/>
                <a:gd name="T39" fmla="*/ 28 h 32"/>
                <a:gd name="T40" fmla="*/ 21 w 27"/>
                <a:gd name="T41" fmla="*/ 28 h 32"/>
                <a:gd name="T42" fmla="*/ 14 w 27"/>
                <a:gd name="T43" fmla="*/ 32 h 32"/>
                <a:gd name="T44" fmla="*/ 12 w 27"/>
                <a:gd name="T45" fmla="*/ 30 h 32"/>
                <a:gd name="T46" fmla="*/ 17 w 27"/>
                <a:gd name="T47" fmla="*/ 24 h 32"/>
                <a:gd name="T48" fmla="*/ 15 w 27"/>
                <a:gd name="T49" fmla="*/ 25 h 32"/>
                <a:gd name="T50" fmla="*/ 6 w 27"/>
                <a:gd name="T51" fmla="*/ 30 h 32"/>
                <a:gd name="T52" fmla="*/ 4 w 27"/>
                <a:gd name="T53" fmla="*/ 30 h 32"/>
                <a:gd name="T54" fmla="*/ 4 w 27"/>
                <a:gd name="T55" fmla="*/ 29 h 32"/>
                <a:gd name="T56" fmla="*/ 11 w 27"/>
                <a:gd name="T57" fmla="*/ 22 h 32"/>
                <a:gd name="T58" fmla="*/ 21 w 27"/>
                <a:gd name="T59" fmla="*/ 12 h 32"/>
                <a:gd name="T60" fmla="*/ 11 w 27"/>
                <a:gd name="T61" fmla="*/ 18 h 32"/>
                <a:gd name="T62" fmla="*/ 6 w 27"/>
                <a:gd name="T63" fmla="*/ 22 h 32"/>
                <a:gd name="T64" fmla="*/ 4 w 27"/>
                <a:gd name="T65" fmla="*/ 21 h 32"/>
                <a:gd name="T66" fmla="*/ 11 w 27"/>
                <a:gd name="T67" fmla="*/ 14 h 32"/>
                <a:gd name="T68" fmla="*/ 23 w 27"/>
                <a:gd name="T69" fmla="*/ 4 h 32"/>
                <a:gd name="T70" fmla="*/ 6 w 27"/>
                <a:gd name="T71" fmla="*/ 13 h 32"/>
                <a:gd name="T72" fmla="*/ 0 w 27"/>
                <a:gd name="T73" fmla="*/ 14 h 32"/>
                <a:gd name="T74" fmla="*/ 0 w 27"/>
                <a:gd name="T75" fmla="*/ 13 h 32"/>
                <a:gd name="T76" fmla="*/ 14 w 27"/>
                <a:gd name="T77" fmla="*/ 7 h 32"/>
                <a:gd name="T78" fmla="*/ 24 w 27"/>
                <a:gd name="T7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0" y="8"/>
                  </a:lnTo>
                  <a:lnTo>
                    <a:pt x="15" y="13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79" name="그룹 778">
            <a:extLst>
              <a:ext uri="{FF2B5EF4-FFF2-40B4-BE49-F238E27FC236}">
                <a16:creationId xmlns:a16="http://schemas.microsoft.com/office/drawing/2014/main" xmlns="" id="{89F72C51-75C7-496C-9012-590FA9C06670}"/>
              </a:ext>
            </a:extLst>
          </p:cNvPr>
          <p:cNvGrpSpPr/>
          <p:nvPr/>
        </p:nvGrpSpPr>
        <p:grpSpPr>
          <a:xfrm>
            <a:off x="10009123" y="5875543"/>
            <a:ext cx="468180" cy="112184"/>
            <a:chOff x="5611813" y="2903538"/>
            <a:chExt cx="227012" cy="68263"/>
          </a:xfrm>
        </p:grpSpPr>
        <p:sp>
          <p:nvSpPr>
            <p:cNvPr id="780" name="Freeform 1034">
              <a:extLst>
                <a:ext uri="{FF2B5EF4-FFF2-40B4-BE49-F238E27FC236}">
                  <a16:creationId xmlns:a16="http://schemas.microsoft.com/office/drawing/2014/main" xmlns="" id="{2EF6F1CC-E479-45BC-A7C1-636ADF4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2906713"/>
              <a:ext cx="14288" cy="60325"/>
            </a:xfrm>
            <a:custGeom>
              <a:avLst/>
              <a:gdLst>
                <a:gd name="T0" fmla="*/ 3 w 9"/>
                <a:gd name="T1" fmla="*/ 0 h 38"/>
                <a:gd name="T2" fmla="*/ 3 w 9"/>
                <a:gd name="T3" fmla="*/ 2 h 38"/>
                <a:gd name="T4" fmla="*/ 3 w 9"/>
                <a:gd name="T5" fmla="*/ 3 h 38"/>
                <a:gd name="T6" fmla="*/ 4 w 9"/>
                <a:gd name="T7" fmla="*/ 4 h 38"/>
                <a:gd name="T8" fmla="*/ 9 w 9"/>
                <a:gd name="T9" fmla="*/ 4 h 38"/>
                <a:gd name="T10" fmla="*/ 8 w 9"/>
                <a:gd name="T11" fmla="*/ 12 h 38"/>
                <a:gd name="T12" fmla="*/ 8 w 9"/>
                <a:gd name="T13" fmla="*/ 12 h 38"/>
                <a:gd name="T14" fmla="*/ 7 w 9"/>
                <a:gd name="T15" fmla="*/ 14 h 38"/>
                <a:gd name="T16" fmla="*/ 8 w 9"/>
                <a:gd name="T17" fmla="*/ 14 h 38"/>
                <a:gd name="T18" fmla="*/ 8 w 9"/>
                <a:gd name="T19" fmla="*/ 16 h 38"/>
                <a:gd name="T20" fmla="*/ 4 w 9"/>
                <a:gd name="T21" fmla="*/ 21 h 38"/>
                <a:gd name="T22" fmla="*/ 4 w 9"/>
                <a:gd name="T23" fmla="*/ 21 h 38"/>
                <a:gd name="T24" fmla="*/ 5 w 9"/>
                <a:gd name="T25" fmla="*/ 23 h 38"/>
                <a:gd name="T26" fmla="*/ 8 w 9"/>
                <a:gd name="T27" fmla="*/ 20 h 38"/>
                <a:gd name="T28" fmla="*/ 7 w 9"/>
                <a:gd name="T29" fmla="*/ 27 h 38"/>
                <a:gd name="T30" fmla="*/ 7 w 9"/>
                <a:gd name="T31" fmla="*/ 27 h 38"/>
                <a:gd name="T32" fmla="*/ 7 w 9"/>
                <a:gd name="T33" fmla="*/ 28 h 38"/>
                <a:gd name="T34" fmla="*/ 7 w 9"/>
                <a:gd name="T35" fmla="*/ 28 h 38"/>
                <a:gd name="T36" fmla="*/ 7 w 9"/>
                <a:gd name="T37" fmla="*/ 32 h 38"/>
                <a:gd name="T38" fmla="*/ 3 w 9"/>
                <a:gd name="T39" fmla="*/ 32 h 38"/>
                <a:gd name="T40" fmla="*/ 0 w 9"/>
                <a:gd name="T41" fmla="*/ 33 h 38"/>
                <a:gd name="T42" fmla="*/ 0 w 9"/>
                <a:gd name="T43" fmla="*/ 34 h 38"/>
                <a:gd name="T44" fmla="*/ 0 w 9"/>
                <a:gd name="T45" fmla="*/ 36 h 38"/>
                <a:gd name="T46" fmla="*/ 1 w 9"/>
                <a:gd name="T47" fmla="*/ 38 h 38"/>
                <a:gd name="T48" fmla="*/ 3 w 9"/>
                <a:gd name="T49" fmla="*/ 38 h 38"/>
                <a:gd name="T50" fmla="*/ 1 w 9"/>
                <a:gd name="T51" fmla="*/ 38 h 38"/>
                <a:gd name="T52" fmla="*/ 0 w 9"/>
                <a:gd name="T53" fmla="*/ 37 h 38"/>
                <a:gd name="T54" fmla="*/ 0 w 9"/>
                <a:gd name="T55" fmla="*/ 36 h 38"/>
                <a:gd name="T56" fmla="*/ 1 w 9"/>
                <a:gd name="T57" fmla="*/ 0 h 38"/>
                <a:gd name="T58" fmla="*/ 3 w 9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38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9" y="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1" name="Rectangle 1035">
              <a:extLst>
                <a:ext uri="{FF2B5EF4-FFF2-40B4-BE49-F238E27FC236}">
                  <a16:creationId xmlns:a16="http://schemas.microsoft.com/office/drawing/2014/main" xmlns="" id="{47BDF6D6-ED96-4E29-8EEE-07FACAA5F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936876"/>
              <a:ext cx="1588" cy="1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2" name="Freeform 1036">
              <a:extLst>
                <a:ext uri="{FF2B5EF4-FFF2-40B4-BE49-F238E27FC236}">
                  <a16:creationId xmlns:a16="http://schemas.microsoft.com/office/drawing/2014/main" xmlns="" id="{17B1CA66-BAE8-4646-B151-BEABDCEF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2903538"/>
              <a:ext cx="219075" cy="15875"/>
            </a:xfrm>
            <a:custGeom>
              <a:avLst/>
              <a:gdLst>
                <a:gd name="T0" fmla="*/ 4 w 138"/>
                <a:gd name="T1" fmla="*/ 0 h 10"/>
                <a:gd name="T2" fmla="*/ 15 w 138"/>
                <a:gd name="T3" fmla="*/ 1 h 10"/>
                <a:gd name="T4" fmla="*/ 26 w 138"/>
                <a:gd name="T5" fmla="*/ 1 h 10"/>
                <a:gd name="T6" fmla="*/ 70 w 138"/>
                <a:gd name="T7" fmla="*/ 1 h 10"/>
                <a:gd name="T8" fmla="*/ 103 w 138"/>
                <a:gd name="T9" fmla="*/ 2 h 10"/>
                <a:gd name="T10" fmla="*/ 136 w 138"/>
                <a:gd name="T11" fmla="*/ 2 h 10"/>
                <a:gd name="T12" fmla="*/ 137 w 138"/>
                <a:gd name="T13" fmla="*/ 4 h 10"/>
                <a:gd name="T14" fmla="*/ 138 w 138"/>
                <a:gd name="T15" fmla="*/ 4 h 10"/>
                <a:gd name="T16" fmla="*/ 137 w 138"/>
                <a:gd name="T17" fmla="*/ 4 h 10"/>
                <a:gd name="T18" fmla="*/ 134 w 138"/>
                <a:gd name="T19" fmla="*/ 4 h 10"/>
                <a:gd name="T20" fmla="*/ 133 w 138"/>
                <a:gd name="T21" fmla="*/ 5 h 10"/>
                <a:gd name="T22" fmla="*/ 133 w 138"/>
                <a:gd name="T23" fmla="*/ 6 h 10"/>
                <a:gd name="T24" fmla="*/ 133 w 138"/>
                <a:gd name="T25" fmla="*/ 10 h 10"/>
                <a:gd name="T26" fmla="*/ 117 w 138"/>
                <a:gd name="T27" fmla="*/ 9 h 10"/>
                <a:gd name="T28" fmla="*/ 117 w 138"/>
                <a:gd name="T29" fmla="*/ 9 h 10"/>
                <a:gd name="T30" fmla="*/ 116 w 138"/>
                <a:gd name="T31" fmla="*/ 9 h 10"/>
                <a:gd name="T32" fmla="*/ 116 w 138"/>
                <a:gd name="T33" fmla="*/ 9 h 10"/>
                <a:gd name="T34" fmla="*/ 106 w 138"/>
                <a:gd name="T35" fmla="*/ 9 h 10"/>
                <a:gd name="T36" fmla="*/ 104 w 138"/>
                <a:gd name="T37" fmla="*/ 9 h 10"/>
                <a:gd name="T38" fmla="*/ 104 w 138"/>
                <a:gd name="T39" fmla="*/ 9 h 10"/>
                <a:gd name="T40" fmla="*/ 103 w 138"/>
                <a:gd name="T41" fmla="*/ 9 h 10"/>
                <a:gd name="T42" fmla="*/ 94 w 138"/>
                <a:gd name="T43" fmla="*/ 9 h 10"/>
                <a:gd name="T44" fmla="*/ 93 w 138"/>
                <a:gd name="T45" fmla="*/ 9 h 10"/>
                <a:gd name="T46" fmla="*/ 93 w 138"/>
                <a:gd name="T47" fmla="*/ 9 h 10"/>
                <a:gd name="T48" fmla="*/ 91 w 138"/>
                <a:gd name="T49" fmla="*/ 9 h 10"/>
                <a:gd name="T50" fmla="*/ 81 w 138"/>
                <a:gd name="T51" fmla="*/ 9 h 10"/>
                <a:gd name="T52" fmla="*/ 79 w 138"/>
                <a:gd name="T53" fmla="*/ 9 h 10"/>
                <a:gd name="T54" fmla="*/ 79 w 138"/>
                <a:gd name="T55" fmla="*/ 9 h 10"/>
                <a:gd name="T56" fmla="*/ 79 w 138"/>
                <a:gd name="T57" fmla="*/ 9 h 10"/>
                <a:gd name="T58" fmla="*/ 70 w 138"/>
                <a:gd name="T59" fmla="*/ 9 h 10"/>
                <a:gd name="T60" fmla="*/ 70 w 138"/>
                <a:gd name="T61" fmla="*/ 8 h 10"/>
                <a:gd name="T62" fmla="*/ 69 w 138"/>
                <a:gd name="T63" fmla="*/ 8 h 10"/>
                <a:gd name="T64" fmla="*/ 66 w 138"/>
                <a:gd name="T65" fmla="*/ 9 h 10"/>
                <a:gd name="T66" fmla="*/ 24 w 138"/>
                <a:gd name="T67" fmla="*/ 8 h 10"/>
                <a:gd name="T68" fmla="*/ 24 w 138"/>
                <a:gd name="T69" fmla="*/ 8 h 10"/>
                <a:gd name="T70" fmla="*/ 24 w 138"/>
                <a:gd name="T71" fmla="*/ 6 h 10"/>
                <a:gd name="T72" fmla="*/ 23 w 138"/>
                <a:gd name="T73" fmla="*/ 6 h 10"/>
                <a:gd name="T74" fmla="*/ 21 w 138"/>
                <a:gd name="T75" fmla="*/ 8 h 10"/>
                <a:gd name="T76" fmla="*/ 15 w 138"/>
                <a:gd name="T77" fmla="*/ 8 h 10"/>
                <a:gd name="T78" fmla="*/ 15 w 138"/>
                <a:gd name="T79" fmla="*/ 8 h 10"/>
                <a:gd name="T80" fmla="*/ 15 w 138"/>
                <a:gd name="T81" fmla="*/ 6 h 10"/>
                <a:gd name="T82" fmla="*/ 14 w 138"/>
                <a:gd name="T83" fmla="*/ 6 h 10"/>
                <a:gd name="T84" fmla="*/ 11 w 138"/>
                <a:gd name="T85" fmla="*/ 8 h 10"/>
                <a:gd name="T86" fmla="*/ 6 w 138"/>
                <a:gd name="T87" fmla="*/ 6 h 10"/>
                <a:gd name="T88" fmla="*/ 1 w 138"/>
                <a:gd name="T89" fmla="*/ 6 h 10"/>
                <a:gd name="T90" fmla="*/ 0 w 138"/>
                <a:gd name="T91" fmla="*/ 5 h 10"/>
                <a:gd name="T92" fmla="*/ 0 w 138"/>
                <a:gd name="T93" fmla="*/ 4 h 10"/>
                <a:gd name="T94" fmla="*/ 0 w 138"/>
                <a:gd name="T95" fmla="*/ 2 h 10"/>
                <a:gd name="T96" fmla="*/ 0 w 138"/>
                <a:gd name="T97" fmla="*/ 2 h 10"/>
                <a:gd name="T98" fmla="*/ 0 w 138"/>
                <a:gd name="T99" fmla="*/ 1 h 10"/>
                <a:gd name="T100" fmla="*/ 0 w 138"/>
                <a:gd name="T101" fmla="*/ 1 h 10"/>
                <a:gd name="T102" fmla="*/ 0 w 138"/>
                <a:gd name="T103" fmla="*/ 0 h 10"/>
                <a:gd name="T104" fmla="*/ 1 w 138"/>
                <a:gd name="T105" fmla="*/ 0 h 10"/>
                <a:gd name="T106" fmla="*/ 4 w 138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0">
                  <a:moveTo>
                    <a:pt x="4" y="0"/>
                  </a:moveTo>
                  <a:lnTo>
                    <a:pt x="15" y="1"/>
                  </a:lnTo>
                  <a:lnTo>
                    <a:pt x="26" y="1"/>
                  </a:lnTo>
                  <a:lnTo>
                    <a:pt x="70" y="1"/>
                  </a:lnTo>
                  <a:lnTo>
                    <a:pt x="103" y="2"/>
                  </a:lnTo>
                  <a:lnTo>
                    <a:pt x="136" y="2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10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06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3" name="Freeform 1037">
              <a:extLst>
                <a:ext uri="{FF2B5EF4-FFF2-40B4-BE49-F238E27FC236}">
                  <a16:creationId xmlns:a16="http://schemas.microsoft.com/office/drawing/2014/main" xmlns="" id="{EE4F2B60-ECF5-490A-9FFE-4A9DBCEF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2909888"/>
              <a:ext cx="12700" cy="57150"/>
            </a:xfrm>
            <a:custGeom>
              <a:avLst/>
              <a:gdLst>
                <a:gd name="T0" fmla="*/ 5 w 8"/>
                <a:gd name="T1" fmla="*/ 0 h 36"/>
                <a:gd name="T2" fmla="*/ 6 w 8"/>
                <a:gd name="T3" fmla="*/ 0 h 36"/>
                <a:gd name="T4" fmla="*/ 6 w 8"/>
                <a:gd name="T5" fmla="*/ 0 h 36"/>
                <a:gd name="T6" fmla="*/ 6 w 8"/>
                <a:gd name="T7" fmla="*/ 0 h 36"/>
                <a:gd name="T8" fmla="*/ 8 w 8"/>
                <a:gd name="T9" fmla="*/ 1 h 36"/>
                <a:gd name="T10" fmla="*/ 8 w 8"/>
                <a:gd name="T11" fmla="*/ 2 h 36"/>
                <a:gd name="T12" fmla="*/ 8 w 8"/>
                <a:gd name="T13" fmla="*/ 19 h 36"/>
                <a:gd name="T14" fmla="*/ 6 w 8"/>
                <a:gd name="T15" fmla="*/ 35 h 36"/>
                <a:gd name="T16" fmla="*/ 6 w 8"/>
                <a:gd name="T17" fmla="*/ 36 h 36"/>
                <a:gd name="T18" fmla="*/ 6 w 8"/>
                <a:gd name="T19" fmla="*/ 35 h 36"/>
                <a:gd name="T20" fmla="*/ 5 w 8"/>
                <a:gd name="T21" fmla="*/ 34 h 36"/>
                <a:gd name="T22" fmla="*/ 4 w 8"/>
                <a:gd name="T23" fmla="*/ 32 h 36"/>
                <a:gd name="T24" fmla="*/ 2 w 8"/>
                <a:gd name="T25" fmla="*/ 31 h 36"/>
                <a:gd name="T26" fmla="*/ 0 w 8"/>
                <a:gd name="T27" fmla="*/ 31 h 36"/>
                <a:gd name="T28" fmla="*/ 1 w 8"/>
                <a:gd name="T29" fmla="*/ 14 h 36"/>
                <a:gd name="T30" fmla="*/ 2 w 8"/>
                <a:gd name="T31" fmla="*/ 12 h 36"/>
                <a:gd name="T32" fmla="*/ 2 w 8"/>
                <a:gd name="T33" fmla="*/ 10 h 36"/>
                <a:gd name="T34" fmla="*/ 1 w 8"/>
                <a:gd name="T35" fmla="*/ 10 h 36"/>
                <a:gd name="T36" fmla="*/ 1 w 8"/>
                <a:gd name="T37" fmla="*/ 10 h 36"/>
                <a:gd name="T38" fmla="*/ 1 w 8"/>
                <a:gd name="T39" fmla="*/ 6 h 36"/>
                <a:gd name="T40" fmla="*/ 1 w 8"/>
                <a:gd name="T41" fmla="*/ 2 h 36"/>
                <a:gd name="T42" fmla="*/ 1 w 8"/>
                <a:gd name="T43" fmla="*/ 1 h 36"/>
                <a:gd name="T44" fmla="*/ 2 w 8"/>
                <a:gd name="T45" fmla="*/ 0 h 36"/>
                <a:gd name="T46" fmla="*/ 5 w 8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36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9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4" name="Freeform 1038">
              <a:extLst>
                <a:ext uri="{FF2B5EF4-FFF2-40B4-BE49-F238E27FC236}">
                  <a16:creationId xmlns:a16="http://schemas.microsoft.com/office/drawing/2014/main" xmlns="" id="{D2CE4B7A-03A2-4D16-9FC1-DF704B338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2957513"/>
              <a:ext cx="223838" cy="14288"/>
            </a:xfrm>
            <a:custGeom>
              <a:avLst/>
              <a:gdLst>
                <a:gd name="T0" fmla="*/ 16 w 141"/>
                <a:gd name="T1" fmla="*/ 0 h 9"/>
                <a:gd name="T2" fmla="*/ 24 w 141"/>
                <a:gd name="T3" fmla="*/ 0 h 9"/>
                <a:gd name="T4" fmla="*/ 25 w 141"/>
                <a:gd name="T5" fmla="*/ 0 h 9"/>
                <a:gd name="T6" fmla="*/ 26 w 141"/>
                <a:gd name="T7" fmla="*/ 0 h 9"/>
                <a:gd name="T8" fmla="*/ 55 w 141"/>
                <a:gd name="T9" fmla="*/ 0 h 9"/>
                <a:gd name="T10" fmla="*/ 55 w 141"/>
                <a:gd name="T11" fmla="*/ 0 h 9"/>
                <a:gd name="T12" fmla="*/ 55 w 141"/>
                <a:gd name="T13" fmla="*/ 1 h 9"/>
                <a:gd name="T14" fmla="*/ 55 w 141"/>
                <a:gd name="T15" fmla="*/ 2 h 9"/>
                <a:gd name="T16" fmla="*/ 56 w 141"/>
                <a:gd name="T17" fmla="*/ 2 h 9"/>
                <a:gd name="T18" fmla="*/ 59 w 141"/>
                <a:gd name="T19" fmla="*/ 0 h 9"/>
                <a:gd name="T20" fmla="*/ 64 w 141"/>
                <a:gd name="T21" fmla="*/ 0 h 9"/>
                <a:gd name="T22" fmla="*/ 79 w 141"/>
                <a:gd name="T23" fmla="*/ 1 h 9"/>
                <a:gd name="T24" fmla="*/ 80 w 141"/>
                <a:gd name="T25" fmla="*/ 1 h 9"/>
                <a:gd name="T26" fmla="*/ 80 w 141"/>
                <a:gd name="T27" fmla="*/ 1 h 9"/>
                <a:gd name="T28" fmla="*/ 135 w 141"/>
                <a:gd name="T29" fmla="*/ 1 h 9"/>
                <a:gd name="T30" fmla="*/ 137 w 141"/>
                <a:gd name="T31" fmla="*/ 1 h 9"/>
                <a:gd name="T32" fmla="*/ 139 w 141"/>
                <a:gd name="T33" fmla="*/ 2 h 9"/>
                <a:gd name="T34" fmla="*/ 140 w 141"/>
                <a:gd name="T35" fmla="*/ 4 h 9"/>
                <a:gd name="T36" fmla="*/ 141 w 141"/>
                <a:gd name="T37" fmla="*/ 5 h 9"/>
                <a:gd name="T38" fmla="*/ 141 w 141"/>
                <a:gd name="T39" fmla="*/ 6 h 9"/>
                <a:gd name="T40" fmla="*/ 141 w 141"/>
                <a:gd name="T41" fmla="*/ 6 h 9"/>
                <a:gd name="T42" fmla="*/ 140 w 141"/>
                <a:gd name="T43" fmla="*/ 6 h 9"/>
                <a:gd name="T44" fmla="*/ 140 w 141"/>
                <a:gd name="T45" fmla="*/ 8 h 9"/>
                <a:gd name="T46" fmla="*/ 137 w 141"/>
                <a:gd name="T47" fmla="*/ 9 h 9"/>
                <a:gd name="T48" fmla="*/ 67 w 141"/>
                <a:gd name="T49" fmla="*/ 8 h 9"/>
                <a:gd name="T50" fmla="*/ 26 w 141"/>
                <a:gd name="T51" fmla="*/ 6 h 9"/>
                <a:gd name="T52" fmla="*/ 14 w 141"/>
                <a:gd name="T53" fmla="*/ 6 h 9"/>
                <a:gd name="T54" fmla="*/ 4 w 141"/>
                <a:gd name="T55" fmla="*/ 6 h 9"/>
                <a:gd name="T56" fmla="*/ 3 w 141"/>
                <a:gd name="T57" fmla="*/ 6 h 9"/>
                <a:gd name="T58" fmla="*/ 3 w 141"/>
                <a:gd name="T59" fmla="*/ 6 h 9"/>
                <a:gd name="T60" fmla="*/ 1 w 141"/>
                <a:gd name="T61" fmla="*/ 6 h 9"/>
                <a:gd name="T62" fmla="*/ 0 w 141"/>
                <a:gd name="T63" fmla="*/ 4 h 9"/>
                <a:gd name="T64" fmla="*/ 0 w 141"/>
                <a:gd name="T65" fmla="*/ 2 h 9"/>
                <a:gd name="T66" fmla="*/ 0 w 141"/>
                <a:gd name="T67" fmla="*/ 1 h 9"/>
                <a:gd name="T68" fmla="*/ 3 w 141"/>
                <a:gd name="T69" fmla="*/ 0 h 9"/>
                <a:gd name="T70" fmla="*/ 7 w 141"/>
                <a:gd name="T71" fmla="*/ 0 h 9"/>
                <a:gd name="T72" fmla="*/ 16 w 141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9">
                  <a:moveTo>
                    <a:pt x="16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2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67" y="8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5" name="Freeform 1039">
              <a:extLst>
                <a:ext uri="{FF2B5EF4-FFF2-40B4-BE49-F238E27FC236}">
                  <a16:creationId xmlns:a16="http://schemas.microsoft.com/office/drawing/2014/main" xmlns="" id="{999F4321-7F9F-4883-911A-F64BD4C3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2913063"/>
              <a:ext cx="211138" cy="47625"/>
            </a:xfrm>
            <a:custGeom>
              <a:avLst/>
              <a:gdLst>
                <a:gd name="T0" fmla="*/ 10 w 133"/>
                <a:gd name="T1" fmla="*/ 6 h 30"/>
                <a:gd name="T2" fmla="*/ 12 w 133"/>
                <a:gd name="T3" fmla="*/ 8 h 30"/>
                <a:gd name="T4" fmla="*/ 23 w 133"/>
                <a:gd name="T5" fmla="*/ 2 h 30"/>
                <a:gd name="T6" fmla="*/ 22 w 133"/>
                <a:gd name="T7" fmla="*/ 10 h 30"/>
                <a:gd name="T8" fmla="*/ 25 w 133"/>
                <a:gd name="T9" fmla="*/ 11 h 30"/>
                <a:gd name="T10" fmla="*/ 14 w 133"/>
                <a:gd name="T11" fmla="*/ 21 h 30"/>
                <a:gd name="T12" fmla="*/ 16 w 133"/>
                <a:gd name="T13" fmla="*/ 21 h 30"/>
                <a:gd name="T14" fmla="*/ 46 w 133"/>
                <a:gd name="T15" fmla="*/ 3 h 30"/>
                <a:gd name="T16" fmla="*/ 31 w 133"/>
                <a:gd name="T17" fmla="*/ 16 h 30"/>
                <a:gd name="T18" fmla="*/ 25 w 133"/>
                <a:gd name="T19" fmla="*/ 25 h 30"/>
                <a:gd name="T20" fmla="*/ 58 w 133"/>
                <a:gd name="T21" fmla="*/ 4 h 30"/>
                <a:gd name="T22" fmla="*/ 65 w 133"/>
                <a:gd name="T23" fmla="*/ 3 h 30"/>
                <a:gd name="T24" fmla="*/ 63 w 133"/>
                <a:gd name="T25" fmla="*/ 10 h 30"/>
                <a:gd name="T26" fmla="*/ 50 w 133"/>
                <a:gd name="T27" fmla="*/ 21 h 30"/>
                <a:gd name="T28" fmla="*/ 47 w 133"/>
                <a:gd name="T29" fmla="*/ 24 h 30"/>
                <a:gd name="T30" fmla="*/ 78 w 133"/>
                <a:gd name="T31" fmla="*/ 3 h 30"/>
                <a:gd name="T32" fmla="*/ 63 w 133"/>
                <a:gd name="T33" fmla="*/ 19 h 30"/>
                <a:gd name="T34" fmla="*/ 92 w 133"/>
                <a:gd name="T35" fmla="*/ 3 h 30"/>
                <a:gd name="T36" fmla="*/ 75 w 133"/>
                <a:gd name="T37" fmla="*/ 20 h 30"/>
                <a:gd name="T38" fmla="*/ 105 w 133"/>
                <a:gd name="T39" fmla="*/ 3 h 30"/>
                <a:gd name="T40" fmla="*/ 102 w 133"/>
                <a:gd name="T41" fmla="*/ 11 h 30"/>
                <a:gd name="T42" fmla="*/ 116 w 133"/>
                <a:gd name="T43" fmla="*/ 4 h 30"/>
                <a:gd name="T44" fmla="*/ 94 w 133"/>
                <a:gd name="T45" fmla="*/ 24 h 30"/>
                <a:gd name="T46" fmla="*/ 127 w 133"/>
                <a:gd name="T47" fmla="*/ 6 h 30"/>
                <a:gd name="T48" fmla="*/ 107 w 133"/>
                <a:gd name="T49" fmla="*/ 24 h 30"/>
                <a:gd name="T50" fmla="*/ 133 w 133"/>
                <a:gd name="T51" fmla="*/ 8 h 30"/>
                <a:gd name="T52" fmla="*/ 123 w 133"/>
                <a:gd name="T53" fmla="*/ 21 h 30"/>
                <a:gd name="T54" fmla="*/ 118 w 133"/>
                <a:gd name="T55" fmla="*/ 25 h 30"/>
                <a:gd name="T56" fmla="*/ 128 w 133"/>
                <a:gd name="T57" fmla="*/ 21 h 30"/>
                <a:gd name="T58" fmla="*/ 127 w 133"/>
                <a:gd name="T59" fmla="*/ 29 h 30"/>
                <a:gd name="T60" fmla="*/ 124 w 133"/>
                <a:gd name="T61" fmla="*/ 25 h 30"/>
                <a:gd name="T62" fmla="*/ 115 w 133"/>
                <a:gd name="T63" fmla="*/ 29 h 30"/>
                <a:gd name="T64" fmla="*/ 126 w 133"/>
                <a:gd name="T65" fmla="*/ 17 h 30"/>
                <a:gd name="T66" fmla="*/ 130 w 133"/>
                <a:gd name="T67" fmla="*/ 12 h 30"/>
                <a:gd name="T68" fmla="*/ 102 w 133"/>
                <a:gd name="T69" fmla="*/ 29 h 30"/>
                <a:gd name="T70" fmla="*/ 116 w 133"/>
                <a:gd name="T71" fmla="*/ 15 h 30"/>
                <a:gd name="T72" fmla="*/ 90 w 133"/>
                <a:gd name="T73" fmla="*/ 29 h 30"/>
                <a:gd name="T74" fmla="*/ 105 w 133"/>
                <a:gd name="T75" fmla="*/ 12 h 30"/>
                <a:gd name="T76" fmla="*/ 112 w 133"/>
                <a:gd name="T77" fmla="*/ 6 h 30"/>
                <a:gd name="T78" fmla="*/ 97 w 133"/>
                <a:gd name="T79" fmla="*/ 16 h 30"/>
                <a:gd name="T80" fmla="*/ 75 w 133"/>
                <a:gd name="T81" fmla="*/ 28 h 30"/>
                <a:gd name="T82" fmla="*/ 98 w 133"/>
                <a:gd name="T83" fmla="*/ 8 h 30"/>
                <a:gd name="T84" fmla="*/ 82 w 133"/>
                <a:gd name="T85" fmla="*/ 17 h 30"/>
                <a:gd name="T86" fmla="*/ 69 w 133"/>
                <a:gd name="T87" fmla="*/ 21 h 30"/>
                <a:gd name="T88" fmla="*/ 55 w 133"/>
                <a:gd name="T89" fmla="*/ 28 h 30"/>
                <a:gd name="T90" fmla="*/ 51 w 133"/>
                <a:gd name="T91" fmla="*/ 28 h 30"/>
                <a:gd name="T92" fmla="*/ 43 w 133"/>
                <a:gd name="T93" fmla="*/ 28 h 30"/>
                <a:gd name="T94" fmla="*/ 61 w 133"/>
                <a:gd name="T95" fmla="*/ 8 h 30"/>
                <a:gd name="T96" fmla="*/ 63 w 133"/>
                <a:gd name="T97" fmla="*/ 6 h 30"/>
                <a:gd name="T98" fmla="*/ 30 w 133"/>
                <a:gd name="T99" fmla="*/ 27 h 30"/>
                <a:gd name="T100" fmla="*/ 22 w 133"/>
                <a:gd name="T101" fmla="*/ 28 h 30"/>
                <a:gd name="T102" fmla="*/ 31 w 133"/>
                <a:gd name="T103" fmla="*/ 13 h 30"/>
                <a:gd name="T104" fmla="*/ 39 w 133"/>
                <a:gd name="T105" fmla="*/ 7 h 30"/>
                <a:gd name="T106" fmla="*/ 18 w 133"/>
                <a:gd name="T107" fmla="*/ 16 h 30"/>
                <a:gd name="T108" fmla="*/ 3 w 133"/>
                <a:gd name="T109" fmla="*/ 24 h 30"/>
                <a:gd name="T110" fmla="*/ 14 w 133"/>
                <a:gd name="T111" fmla="*/ 12 h 30"/>
                <a:gd name="T112" fmla="*/ 20 w 133"/>
                <a:gd name="T113" fmla="*/ 4 h 30"/>
                <a:gd name="T114" fmla="*/ 0 w 133"/>
                <a:gd name="T115" fmla="*/ 17 h 30"/>
                <a:gd name="T116" fmla="*/ 8 w 133"/>
                <a:gd name="T117" fmla="*/ 7 h 30"/>
                <a:gd name="T118" fmla="*/ 4 w 133"/>
                <a:gd name="T1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30">
                  <a:moveTo>
                    <a:pt x="13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6" y="21"/>
                  </a:lnTo>
                  <a:lnTo>
                    <a:pt x="13" y="16"/>
                  </a:lnTo>
                  <a:lnTo>
                    <a:pt x="22" y="10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39" y="10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52" y="11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3" y="10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64" y="1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1" y="11"/>
                  </a:lnTo>
                  <a:lnTo>
                    <a:pt x="63" y="19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4"/>
                  </a:lnTo>
                  <a:lnTo>
                    <a:pt x="88" y="10"/>
                  </a:lnTo>
                  <a:lnTo>
                    <a:pt x="81" y="16"/>
                  </a:lnTo>
                  <a:lnTo>
                    <a:pt x="75" y="20"/>
                  </a:lnTo>
                  <a:lnTo>
                    <a:pt x="89" y="1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93" y="16"/>
                  </a:lnTo>
                  <a:lnTo>
                    <a:pt x="78" y="27"/>
                  </a:lnTo>
                  <a:lnTo>
                    <a:pt x="90" y="19"/>
                  </a:lnTo>
                  <a:lnTo>
                    <a:pt x="102" y="1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3" y="16"/>
                  </a:lnTo>
                  <a:lnTo>
                    <a:pt x="101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109" y="1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20" y="13"/>
                  </a:lnTo>
                  <a:lnTo>
                    <a:pt x="115" y="17"/>
                  </a:lnTo>
                  <a:lnTo>
                    <a:pt x="111" y="20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5" y="1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10"/>
                  </a:lnTo>
                  <a:lnTo>
                    <a:pt x="132" y="12"/>
                  </a:lnTo>
                  <a:lnTo>
                    <a:pt x="128" y="16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7" y="29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2" y="25"/>
                  </a:lnTo>
                  <a:lnTo>
                    <a:pt x="120" y="27"/>
                  </a:lnTo>
                  <a:lnTo>
                    <a:pt x="118" y="28"/>
                  </a:lnTo>
                  <a:lnTo>
                    <a:pt x="116" y="28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23"/>
                  </a:lnTo>
                  <a:lnTo>
                    <a:pt x="126" y="17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7" y="23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3" y="8"/>
                  </a:lnTo>
                  <a:lnTo>
                    <a:pt x="107" y="19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94" y="21"/>
                  </a:lnTo>
                  <a:lnTo>
                    <a:pt x="99" y="17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97" y="16"/>
                  </a:lnTo>
                  <a:lnTo>
                    <a:pt x="88" y="24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1" y="23"/>
                  </a:lnTo>
                  <a:lnTo>
                    <a:pt x="89" y="17"/>
                  </a:lnTo>
                  <a:lnTo>
                    <a:pt x="94" y="13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21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9" y="7"/>
                  </a:lnTo>
                  <a:lnTo>
                    <a:pt x="55" y="28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9" y="20"/>
                  </a:lnTo>
                  <a:lnTo>
                    <a:pt x="65" y="13"/>
                  </a:lnTo>
                  <a:lnTo>
                    <a:pt x="55" y="20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1" y="19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46" y="1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25" y="1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11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87" name="직각 삼각형 786">
            <a:extLst>
              <a:ext uri="{FF2B5EF4-FFF2-40B4-BE49-F238E27FC236}">
                <a16:creationId xmlns:a16="http://schemas.microsoft.com/office/drawing/2014/main" xmlns="" id="{A429885F-D736-4327-8039-E3D97A0E79E8}"/>
              </a:ext>
            </a:extLst>
          </p:cNvPr>
          <p:cNvSpPr/>
          <p:nvPr/>
        </p:nvSpPr>
        <p:spPr>
          <a:xfrm rot="5143084" flipH="1">
            <a:off x="232619" y="2334590"/>
            <a:ext cx="1020266" cy="86920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8" name="직각 삼각형 787">
            <a:extLst>
              <a:ext uri="{FF2B5EF4-FFF2-40B4-BE49-F238E27FC236}">
                <a16:creationId xmlns:a16="http://schemas.microsoft.com/office/drawing/2014/main" xmlns="" id="{22799F0B-E035-4708-BAB9-26D5F09C3AEE}"/>
              </a:ext>
            </a:extLst>
          </p:cNvPr>
          <p:cNvSpPr/>
          <p:nvPr/>
        </p:nvSpPr>
        <p:spPr>
          <a:xfrm rot="19921180" flipH="1">
            <a:off x="10141841" y="5823849"/>
            <a:ext cx="979195" cy="8538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1" name="슬라이드 번호 개체 틀 790">
            <a:extLst>
              <a:ext uri="{FF2B5EF4-FFF2-40B4-BE49-F238E27FC236}">
                <a16:creationId xmlns:a16="http://schemas.microsoft.com/office/drawing/2014/main" xmlns="" id="{DE9E0ED5-BC1B-4D4B-9BC9-928D1BDA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3655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생각열기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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20" name="내용 개체 틀 4">
            <a:extLst>
              <a:ext uri="{FF2B5EF4-FFF2-40B4-BE49-F238E27FC236}">
                <a16:creationId xmlns:a16="http://schemas.microsoft.com/office/drawing/2014/main" xmlns="" id="{E062E070-D7B7-42E4-BBA1-B0E24D006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13" y="1873208"/>
            <a:ext cx="3404862" cy="3739736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D36BDCF7-72AD-461B-A852-7C33EB966DF0}"/>
              </a:ext>
            </a:extLst>
          </p:cNvPr>
          <p:cNvGrpSpPr/>
          <p:nvPr/>
        </p:nvGrpSpPr>
        <p:grpSpPr>
          <a:xfrm>
            <a:off x="7288672" y="2044409"/>
            <a:ext cx="3445565" cy="3773166"/>
            <a:chOff x="6824870" y="2252870"/>
            <a:chExt cx="3445565" cy="3773166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95201560-907B-433B-998D-C1FE1C5D189F}"/>
                </a:ext>
              </a:extLst>
            </p:cNvPr>
            <p:cNvSpPr/>
            <p:nvPr/>
          </p:nvSpPr>
          <p:spPr>
            <a:xfrm>
              <a:off x="7182678" y="2252870"/>
              <a:ext cx="668769" cy="32123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</a:t>
              </a:r>
              <a:endPara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/>
              <a:r>
                <a:rPr lang="ko-KR" altLang="en-US" sz="24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물</a:t>
              </a:r>
              <a:endPara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xmlns="" id="{C0A07DBC-A397-4F02-9CBF-C62C20784872}"/>
                </a:ext>
              </a:extLst>
            </p:cNvPr>
            <p:cNvCxnSpPr/>
            <p:nvPr/>
          </p:nvCxnSpPr>
          <p:spPr>
            <a:xfrm>
              <a:off x="8004313" y="2849217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xmlns="" id="{D8D0C089-2FBC-4A4F-85AF-8FB3A4B64BF2}"/>
                </a:ext>
              </a:extLst>
            </p:cNvPr>
            <p:cNvCxnSpPr/>
            <p:nvPr/>
          </p:nvCxnSpPr>
          <p:spPr>
            <a:xfrm>
              <a:off x="8156713" y="3107635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xmlns="" id="{BED59A05-BE10-487D-BE54-AC924907F13A}"/>
                </a:ext>
              </a:extLst>
            </p:cNvPr>
            <p:cNvCxnSpPr/>
            <p:nvPr/>
          </p:nvCxnSpPr>
          <p:spPr>
            <a:xfrm>
              <a:off x="8282609" y="3306417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FA16817E-C0F7-49D3-A3B9-4C328DB061DA}"/>
                </a:ext>
              </a:extLst>
            </p:cNvPr>
            <p:cNvCxnSpPr/>
            <p:nvPr/>
          </p:nvCxnSpPr>
          <p:spPr>
            <a:xfrm>
              <a:off x="8419668" y="3544956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xmlns="" id="{D822E86D-3ADC-4ED1-905D-909B97863058}"/>
                </a:ext>
              </a:extLst>
            </p:cNvPr>
            <p:cNvCxnSpPr/>
            <p:nvPr/>
          </p:nvCxnSpPr>
          <p:spPr>
            <a:xfrm>
              <a:off x="8538937" y="3730487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xmlns="" id="{46C0B921-8DF3-4F3C-9CD8-711A017634ED}"/>
                </a:ext>
              </a:extLst>
            </p:cNvPr>
            <p:cNvCxnSpPr/>
            <p:nvPr/>
          </p:nvCxnSpPr>
          <p:spPr>
            <a:xfrm>
              <a:off x="8694416" y="3961089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xmlns="" id="{4CFA43BA-AC2A-4F43-A7ED-0CDE82B2BA80}"/>
                </a:ext>
              </a:extLst>
            </p:cNvPr>
            <p:cNvCxnSpPr>
              <a:cxnSpLocks/>
            </p:cNvCxnSpPr>
            <p:nvPr/>
          </p:nvCxnSpPr>
          <p:spPr>
            <a:xfrm>
              <a:off x="8813685" y="4181061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xmlns="" id="{8D771B98-DE90-4A1B-B653-8799B8F5EEC3}"/>
                </a:ext>
              </a:extLst>
            </p:cNvPr>
            <p:cNvCxnSpPr>
              <a:cxnSpLocks/>
            </p:cNvCxnSpPr>
            <p:nvPr/>
          </p:nvCxnSpPr>
          <p:spPr>
            <a:xfrm>
              <a:off x="8940570" y="4386470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xmlns="" id="{210A5665-5636-458B-921A-B7AB8C50FAC1}"/>
                </a:ext>
              </a:extLst>
            </p:cNvPr>
            <p:cNvCxnSpPr>
              <a:cxnSpLocks/>
            </p:cNvCxnSpPr>
            <p:nvPr/>
          </p:nvCxnSpPr>
          <p:spPr>
            <a:xfrm>
              <a:off x="9059839" y="4598504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xmlns="" id="{F9156E2F-A6E7-4B64-BDEB-E35CB9328CF5}"/>
                </a:ext>
              </a:extLst>
            </p:cNvPr>
            <p:cNvCxnSpPr>
              <a:cxnSpLocks/>
            </p:cNvCxnSpPr>
            <p:nvPr/>
          </p:nvCxnSpPr>
          <p:spPr>
            <a:xfrm>
              <a:off x="9194339" y="4764157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xmlns="" id="{4E3406E0-7AC3-4894-9CB1-DF2F4A282575}"/>
                </a:ext>
              </a:extLst>
            </p:cNvPr>
            <p:cNvCxnSpPr>
              <a:cxnSpLocks/>
            </p:cNvCxnSpPr>
            <p:nvPr/>
          </p:nvCxnSpPr>
          <p:spPr>
            <a:xfrm>
              <a:off x="9298378" y="4936435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1928C563-BF03-4D48-88A4-FBA4AAC32FB1}"/>
                </a:ext>
              </a:extLst>
            </p:cNvPr>
            <p:cNvCxnSpPr>
              <a:cxnSpLocks/>
            </p:cNvCxnSpPr>
            <p:nvPr/>
          </p:nvCxnSpPr>
          <p:spPr>
            <a:xfrm>
              <a:off x="9432878" y="5135217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xmlns="" id="{1DFC4627-EA80-48F3-893F-51A9364D1880}"/>
                </a:ext>
              </a:extLst>
            </p:cNvPr>
            <p:cNvCxnSpPr>
              <a:cxnSpLocks/>
            </p:cNvCxnSpPr>
            <p:nvPr/>
          </p:nvCxnSpPr>
          <p:spPr>
            <a:xfrm>
              <a:off x="9498281" y="5275641"/>
              <a:ext cx="2385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xmlns="" id="{1A541F2F-E3B7-4C1E-ABE5-DCF84C46709D}"/>
                </a:ext>
              </a:extLst>
            </p:cNvPr>
            <p:cNvCxnSpPr/>
            <p:nvPr/>
          </p:nvCxnSpPr>
          <p:spPr>
            <a:xfrm>
              <a:off x="6824870" y="5465211"/>
              <a:ext cx="34455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9811B55-8D0A-4229-B77B-1656EF6495EA}"/>
                </a:ext>
              </a:extLst>
            </p:cNvPr>
            <p:cNvSpPr txBox="1"/>
            <p:nvPr/>
          </p:nvSpPr>
          <p:spPr>
            <a:xfrm>
              <a:off x="7748229" y="5564371"/>
              <a:ext cx="1501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땅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xmlns="" id="{0D72B484-C531-42FD-A9F5-26FB99C04BF1}"/>
                </a:ext>
              </a:extLst>
            </p:cNvPr>
            <p:cNvCxnSpPr>
              <a:cxnSpLocks/>
            </p:cNvCxnSpPr>
            <p:nvPr/>
          </p:nvCxnSpPr>
          <p:spPr>
            <a:xfrm>
              <a:off x="7839262" y="2600916"/>
              <a:ext cx="1781333" cy="28873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xmlns="" id="{D8251544-E3CA-4EE6-84C3-3CFAA15C7306}"/>
                </a:ext>
              </a:extLst>
            </p:cNvPr>
            <p:cNvCxnSpPr/>
            <p:nvPr/>
          </p:nvCxnSpPr>
          <p:spPr>
            <a:xfrm>
              <a:off x="7851447" y="2252870"/>
              <a:ext cx="2031684" cy="32123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858">
            <a:extLst>
              <a:ext uri="{FF2B5EF4-FFF2-40B4-BE49-F238E27FC236}">
                <a16:creationId xmlns:a16="http://schemas.microsoft.com/office/drawing/2014/main" xmlns="" id="{0D3158D9-A429-49AA-A7B0-5BCC44920159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5630180" y="3452126"/>
            <a:ext cx="1391039" cy="601003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구름 12">
            <a:extLst>
              <a:ext uri="{FF2B5EF4-FFF2-40B4-BE49-F238E27FC236}">
                <a16:creationId xmlns:a16="http://schemas.microsoft.com/office/drawing/2014/main" xmlns="" id="{6AB17C18-B9CB-42B7-B423-CF369DB3F725}"/>
              </a:ext>
            </a:extLst>
          </p:cNvPr>
          <p:cNvSpPr/>
          <p:nvPr/>
        </p:nvSpPr>
        <p:spPr>
          <a:xfrm>
            <a:off x="1079020" y="2331167"/>
            <a:ext cx="4204382" cy="2955703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직각삼각형의 세 변의 길이</a:t>
            </a:r>
            <a:r>
              <a:rPr lang="ko-KR" altLang="en-US" sz="3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어떤 </a:t>
            </a:r>
            <a:r>
              <a:rPr lang="ko-KR" altLang="en-US" sz="3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관계</a:t>
            </a:r>
            <a:r>
              <a:rPr lang="ko-KR" altLang="en-US" sz="3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endParaRPr lang="en-US" altLang="ko-KR" sz="3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있을까</a:t>
            </a:r>
            <a:r>
              <a:rPr lang="en-US" altLang="ko-KR" sz="3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95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3655"/>
            <a:ext cx="422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오늘의 학습목표는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816088-89CF-46F2-99AE-0BBE293BD215}"/>
              </a:ext>
            </a:extLst>
          </p:cNvPr>
          <p:cNvSpPr txBox="1"/>
          <p:nvPr/>
        </p:nvSpPr>
        <p:spPr>
          <a:xfrm>
            <a:off x="759608" y="1828800"/>
            <a:ext cx="10572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이해할 수 있다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endParaRPr lang="en-US" altLang="ko-KR" sz="32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적용하여 직각삼각형의 한 변의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길이를 구할 수 있다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514350" indent="-514350">
              <a:buAutoNum type="arabicPeriod"/>
            </a:pP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정리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다양한 증명방법을 설명할 수 있다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BA00F8D-4252-40B0-A571-5D6A9E1CC474}"/>
              </a:ext>
            </a:extLst>
          </p:cNvPr>
          <p:cNvSpPr/>
          <p:nvPr/>
        </p:nvSpPr>
        <p:spPr>
          <a:xfrm>
            <a:off x="1219201" y="1828800"/>
            <a:ext cx="3048000" cy="56235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A0E966C6-6CC3-40A3-9B95-4BBA6ABC47F2}"/>
              </a:ext>
            </a:extLst>
          </p:cNvPr>
          <p:cNvSpPr/>
          <p:nvPr/>
        </p:nvSpPr>
        <p:spPr>
          <a:xfrm>
            <a:off x="1238251" y="2823049"/>
            <a:ext cx="3048000" cy="56235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3C2267CC-52BF-40CE-85A2-172936859266}"/>
              </a:ext>
            </a:extLst>
          </p:cNvPr>
          <p:cNvSpPr/>
          <p:nvPr/>
        </p:nvSpPr>
        <p:spPr>
          <a:xfrm>
            <a:off x="1206932" y="4328316"/>
            <a:ext cx="3048000" cy="56235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5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3655"/>
            <a:ext cx="513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복습 퀴즈를 풀어봅시다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5" name="그림 4">
            <a:hlinkClick r:id="rId3"/>
            <a:extLst>
              <a:ext uri="{FF2B5EF4-FFF2-40B4-BE49-F238E27FC236}">
                <a16:creationId xmlns:a16="http://schemas.microsoft.com/office/drawing/2014/main" xmlns="" id="{8FA146AA-9019-45C8-91EA-A4A8A0D9D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73" y="2471999"/>
            <a:ext cx="24384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4A2AD3-62B5-47CD-B1AD-0D01DACA96BA}"/>
              </a:ext>
            </a:extLst>
          </p:cNvPr>
          <p:cNvSpPr txBox="1"/>
          <p:nvPr/>
        </p:nvSpPr>
        <p:spPr>
          <a:xfrm>
            <a:off x="4764986" y="2700463"/>
            <a:ext cx="62285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Socrative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앱에 접속해서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복습 퀴즈 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문제를 풀어봅시다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Room Name: PSA0629</a:t>
            </a:r>
            <a:endParaRPr lang="ko-KR" altLang="en-US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5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604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첫 번째 복습 퀴즈의 정답은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7D91DC-1DA9-44C0-8854-0320CF4C0B56}"/>
              </a:ext>
            </a:extLst>
          </p:cNvPr>
          <p:cNvSpPr txBox="1"/>
          <p:nvPr/>
        </p:nvSpPr>
        <p:spPr>
          <a:xfrm>
            <a:off x="771944" y="1501756"/>
            <a:ext cx="107121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내각의 크기가 </a:t>
            </a:r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90</a:t>
            </a: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도인 삼각형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</a:t>
            </a:r>
            <a:r>
              <a:rPr lang="ko-KR" altLang="en-US" sz="3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직각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삼각형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 내각의 크기가 모두 </a:t>
            </a:r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90</a:t>
            </a: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도보다 작은 삼각형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</a:t>
            </a:r>
            <a:r>
              <a:rPr lang="ko-KR" altLang="en-US" sz="3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예각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삼각형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내각의 크기가 </a:t>
            </a:r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90</a:t>
            </a: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도보다 큰 삼각형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</a:t>
            </a:r>
            <a:r>
              <a:rPr lang="ko-KR" altLang="en-US" sz="3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둔각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삼각형</a:t>
            </a:r>
          </a:p>
        </p:txBody>
      </p:sp>
      <p:sp>
        <p:nvSpPr>
          <p:cNvPr id="21" name="직각 삼각형 20">
            <a:extLst>
              <a:ext uri="{FF2B5EF4-FFF2-40B4-BE49-F238E27FC236}">
                <a16:creationId xmlns:a16="http://schemas.microsoft.com/office/drawing/2014/main" xmlns="" id="{03B3B27E-DF77-4AE7-AC93-14437EFF2438}"/>
              </a:ext>
            </a:extLst>
          </p:cNvPr>
          <p:cNvSpPr/>
          <p:nvPr/>
        </p:nvSpPr>
        <p:spPr>
          <a:xfrm rot="5400000" flipH="1">
            <a:off x="1843521" y="4269713"/>
            <a:ext cx="1638952" cy="1345101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xmlns="" id="{044730E8-40E7-4FCE-A711-FC532A161BBD}"/>
              </a:ext>
            </a:extLst>
          </p:cNvPr>
          <p:cNvSpPr/>
          <p:nvPr/>
        </p:nvSpPr>
        <p:spPr>
          <a:xfrm>
            <a:off x="4465203" y="4122788"/>
            <a:ext cx="1605947" cy="163895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738EE68B-EBFC-44A0-A8FF-E8FECDD57430}"/>
              </a:ext>
            </a:extLst>
          </p:cNvPr>
          <p:cNvGrpSpPr/>
          <p:nvPr/>
        </p:nvGrpSpPr>
        <p:grpSpPr>
          <a:xfrm>
            <a:off x="6863846" y="4122787"/>
            <a:ext cx="2753705" cy="1638954"/>
            <a:chOff x="6863846" y="4122787"/>
            <a:chExt cx="2753705" cy="1638954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xmlns="" id="{87CFA462-FC9D-4C33-BDB9-09552F666403}"/>
                </a:ext>
              </a:extLst>
            </p:cNvPr>
            <p:cNvCxnSpPr>
              <a:cxnSpLocks/>
            </p:cNvCxnSpPr>
            <p:nvPr/>
          </p:nvCxnSpPr>
          <p:spPr>
            <a:xfrm>
              <a:off x="6864626" y="5761740"/>
              <a:ext cx="14179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xmlns="" id="{04517241-E1AF-41DA-8754-B39C3F409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2609" y="4122787"/>
              <a:ext cx="1334942" cy="1638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xmlns="" id="{E4A3B207-D6DC-4963-97D1-7AD66BA42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3846" y="4122787"/>
              <a:ext cx="2753705" cy="1638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7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604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번째 복습 퀴즈의 정답은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20" name="_x264253072" descr="EMB00003b9c7192">
            <a:extLst>
              <a:ext uri="{FF2B5EF4-FFF2-40B4-BE49-F238E27FC236}">
                <a16:creationId xmlns:a16="http://schemas.microsoft.com/office/drawing/2014/main" xmlns="" id="{B7852C4E-4F3F-4D6B-8D1F-87118FCB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55" y="1502523"/>
            <a:ext cx="10046690" cy="19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B84E8A-27C0-49F3-A700-03EBEC4D108D}"/>
              </a:ext>
            </a:extLst>
          </p:cNvPr>
          <p:cNvSpPr txBox="1"/>
          <p:nvPr/>
        </p:nvSpPr>
        <p:spPr>
          <a:xfrm>
            <a:off x="1071876" y="3685348"/>
            <a:ext cx="79044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삼각형의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닮음 조건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 fontAlgn="base"/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SSS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닮음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SAS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닮음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AA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닮음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AA</a:t>
            </a:r>
            <a:r>
              <a:rPr lang="ko-KR" altLang="en-US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닮음 활용</a:t>
            </a:r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-&gt;</a:t>
            </a:r>
            <a:r>
              <a:rPr lang="en-US" altLang="ko-KR" sz="30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△DBA, △DAC</a:t>
            </a:r>
          </a:p>
          <a:p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26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64254" y="-28702"/>
            <a:ext cx="422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피타고라스 </a:t>
            </a:r>
            <a:r>
              <a:rPr lang="ko-KR" altLang="en-US" sz="3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정리란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152D167B-8950-4F16-A2A6-3E84DBDC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29" y="1761018"/>
            <a:ext cx="3059436" cy="3794888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7498BDBA-2EE0-4C6B-8D7F-0B09BE8ADCC5}"/>
              </a:ext>
            </a:extLst>
          </p:cNvPr>
          <p:cNvGrpSpPr/>
          <p:nvPr/>
        </p:nvGrpSpPr>
        <p:grpSpPr>
          <a:xfrm>
            <a:off x="4896456" y="2046870"/>
            <a:ext cx="2079154" cy="2733383"/>
            <a:chOff x="4896456" y="2046870"/>
            <a:chExt cx="2079154" cy="2733383"/>
          </a:xfrm>
        </p:grpSpPr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xmlns="" id="{D35D9BA0-9FF6-4BE9-ACA2-8DE55939BC7C}"/>
                </a:ext>
              </a:extLst>
            </p:cNvPr>
            <p:cNvSpPr/>
            <p:nvPr/>
          </p:nvSpPr>
          <p:spPr>
            <a:xfrm rot="5400000" flipH="1" flipV="1">
              <a:off x="5008898" y="2629692"/>
              <a:ext cx="1896395" cy="159861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1027C4-67E3-4DDD-8205-3DE6CF778ABB}"/>
                </a:ext>
              </a:extLst>
            </p:cNvPr>
            <p:cNvSpPr txBox="1"/>
            <p:nvPr/>
          </p:nvSpPr>
          <p:spPr>
            <a:xfrm>
              <a:off x="6617591" y="2046870"/>
              <a:ext cx="277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C25DED3-67FD-43F6-95AA-119DFC7574F6}"/>
                </a:ext>
              </a:extLst>
            </p:cNvPr>
            <p:cNvSpPr txBox="1"/>
            <p:nvPr/>
          </p:nvSpPr>
          <p:spPr>
            <a:xfrm>
              <a:off x="4896456" y="4350756"/>
              <a:ext cx="277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EEBAC27-9BAD-4F27-AA76-6B83BEACF704}"/>
                </a:ext>
              </a:extLst>
            </p:cNvPr>
            <p:cNvSpPr txBox="1"/>
            <p:nvPr/>
          </p:nvSpPr>
          <p:spPr>
            <a:xfrm>
              <a:off x="6697986" y="4380143"/>
              <a:ext cx="277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EE8EE157-7DB2-4501-B0B8-4C8F26010FA7}"/>
                </a:ext>
              </a:extLst>
            </p:cNvPr>
            <p:cNvSpPr/>
            <p:nvPr/>
          </p:nvSpPr>
          <p:spPr>
            <a:xfrm>
              <a:off x="6617591" y="4216400"/>
              <a:ext cx="138812" cy="1597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원호 8">
            <a:extLst>
              <a:ext uri="{FF2B5EF4-FFF2-40B4-BE49-F238E27FC236}">
                <a16:creationId xmlns:a16="http://schemas.microsoft.com/office/drawing/2014/main" xmlns="" id="{0D91CB81-6E47-417F-9BBE-39BD8485A05F}"/>
              </a:ext>
            </a:extLst>
          </p:cNvPr>
          <p:cNvSpPr/>
          <p:nvPr/>
        </p:nvSpPr>
        <p:spPr>
          <a:xfrm flipV="1">
            <a:off x="5614676" y="4106914"/>
            <a:ext cx="1141727" cy="566156"/>
          </a:xfrm>
          <a:prstGeom prst="arc">
            <a:avLst>
              <a:gd name="adj1" fmla="val 16030696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원호 29">
            <a:extLst>
              <a:ext uri="{FF2B5EF4-FFF2-40B4-BE49-F238E27FC236}">
                <a16:creationId xmlns:a16="http://schemas.microsoft.com/office/drawing/2014/main" xmlns="" id="{26091B78-3CC3-45CD-9153-DC26440D30D3}"/>
              </a:ext>
            </a:extLst>
          </p:cNvPr>
          <p:cNvSpPr/>
          <p:nvPr/>
        </p:nvSpPr>
        <p:spPr>
          <a:xfrm flipH="1" flipV="1">
            <a:off x="5147794" y="4093078"/>
            <a:ext cx="948205" cy="579992"/>
          </a:xfrm>
          <a:prstGeom prst="arc">
            <a:avLst>
              <a:gd name="adj1" fmla="val 1562654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xmlns="" id="{046972C9-2523-4634-8587-D1C154A64040}"/>
              </a:ext>
            </a:extLst>
          </p:cNvPr>
          <p:cNvSpPr/>
          <p:nvPr/>
        </p:nvSpPr>
        <p:spPr>
          <a:xfrm>
            <a:off x="6423048" y="2446980"/>
            <a:ext cx="699824" cy="1312707"/>
          </a:xfrm>
          <a:prstGeom prst="arc">
            <a:avLst>
              <a:gd name="adj1" fmla="val 16200000"/>
              <a:gd name="adj2" fmla="val 7509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원호 31">
            <a:extLst>
              <a:ext uri="{FF2B5EF4-FFF2-40B4-BE49-F238E27FC236}">
                <a16:creationId xmlns:a16="http://schemas.microsoft.com/office/drawing/2014/main" xmlns="" id="{6B8AAFB9-4DBD-4FB2-960D-28ACB9F2920E}"/>
              </a:ext>
            </a:extLst>
          </p:cNvPr>
          <p:cNvSpPr/>
          <p:nvPr/>
        </p:nvSpPr>
        <p:spPr>
          <a:xfrm flipV="1">
            <a:off x="6409922" y="2923823"/>
            <a:ext cx="712950" cy="1452854"/>
          </a:xfrm>
          <a:prstGeom prst="arc">
            <a:avLst>
              <a:gd name="adj1" fmla="val 16200000"/>
              <a:gd name="adj2" fmla="val 7379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xmlns="" id="{A77DD291-4C3C-43AC-99CE-8E048864DF6F}"/>
              </a:ext>
            </a:extLst>
          </p:cNvPr>
          <p:cNvSpPr/>
          <p:nvPr/>
        </p:nvSpPr>
        <p:spPr>
          <a:xfrm rot="19319888">
            <a:off x="4821932" y="2949633"/>
            <a:ext cx="2182249" cy="423164"/>
          </a:xfrm>
          <a:prstGeom prst="arc">
            <a:avLst>
              <a:gd name="adj1" fmla="val 1794875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원호 33">
            <a:extLst>
              <a:ext uri="{FF2B5EF4-FFF2-40B4-BE49-F238E27FC236}">
                <a16:creationId xmlns:a16="http://schemas.microsoft.com/office/drawing/2014/main" xmlns="" id="{BF234B23-387C-48A3-A533-8BC7B5CE1574}"/>
              </a:ext>
            </a:extLst>
          </p:cNvPr>
          <p:cNvSpPr/>
          <p:nvPr/>
        </p:nvSpPr>
        <p:spPr>
          <a:xfrm rot="18859238" flipH="1">
            <a:off x="4794714" y="3085402"/>
            <a:ext cx="2324761" cy="1002776"/>
          </a:xfrm>
          <a:prstGeom prst="arc">
            <a:avLst>
              <a:gd name="adj1" fmla="val 1742829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E38491-7424-43F3-8D00-D953212B056C}"/>
              </a:ext>
            </a:extLst>
          </p:cNvPr>
          <p:cNvSpPr txBox="1"/>
          <p:nvPr/>
        </p:nvSpPr>
        <p:spPr>
          <a:xfrm>
            <a:off x="5475864" y="2856307"/>
            <a:ext cx="27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EEDE53-70C5-4591-BD94-FDEDB5DDE64C}"/>
              </a:ext>
            </a:extLst>
          </p:cNvPr>
          <p:cNvSpPr txBox="1"/>
          <p:nvPr/>
        </p:nvSpPr>
        <p:spPr>
          <a:xfrm>
            <a:off x="5796354" y="4403290"/>
            <a:ext cx="27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F8A1BB-9C35-44AA-8ADB-BA7EF5207947}"/>
              </a:ext>
            </a:extLst>
          </p:cNvPr>
          <p:cNvSpPr txBox="1"/>
          <p:nvPr/>
        </p:nvSpPr>
        <p:spPr>
          <a:xfrm>
            <a:off x="6991199" y="3161215"/>
            <a:ext cx="27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xmlns="" id="{D9C18F68-9BDC-440C-9D87-13B60762ADE4}"/>
              </a:ext>
            </a:extLst>
          </p:cNvPr>
          <p:cNvSpPr/>
          <p:nvPr/>
        </p:nvSpPr>
        <p:spPr>
          <a:xfrm>
            <a:off x="4704788" y="1961998"/>
            <a:ext cx="3059436" cy="3022600"/>
          </a:xfrm>
          <a:prstGeom prst="wedgeRoundRectCallout">
            <a:avLst>
              <a:gd name="adj1" fmla="val -77173"/>
              <a:gd name="adj2" fmla="val 9539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직각삼각형에서</a:t>
            </a:r>
            <a:endParaRPr lang="en-US" altLang="ko-KR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빗변의 길이를</a:t>
            </a:r>
            <a:endParaRPr lang="en-US" altLang="ko-KR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제곱한 값은</a:t>
            </a:r>
            <a:endParaRPr lang="en-US" altLang="ko-KR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나머지 두 변의 길이를</a:t>
            </a:r>
            <a:r>
              <a:rPr lang="en-US" altLang="ko-KR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제곱한 값을</a:t>
            </a:r>
            <a:endParaRPr lang="en-US" altLang="ko-KR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더한 것과 같다</a:t>
            </a:r>
            <a:r>
              <a:rPr lang="en-US" altLang="ko-KR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FB68399-DAAB-497B-8E79-14D31E54A914}"/>
              </a:ext>
            </a:extLst>
          </p:cNvPr>
          <p:cNvSpPr/>
          <p:nvPr/>
        </p:nvSpPr>
        <p:spPr>
          <a:xfrm>
            <a:off x="7939959" y="5202473"/>
            <a:ext cx="2505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“a</a:t>
            </a:r>
            <a:r>
              <a:rPr lang="en-US" altLang="ko-KR" sz="3200" b="1" baseline="30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3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+b</a:t>
            </a:r>
            <a:r>
              <a:rPr lang="en-US" altLang="ko-KR" sz="3200" b="1" baseline="30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3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=c</a:t>
            </a:r>
            <a:r>
              <a:rPr lang="en-US" altLang="ko-KR" sz="3200" b="1" baseline="30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2”</a:t>
            </a:r>
            <a:endParaRPr lang="ko-KR" altLang="ko-KR" sz="32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06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 animBg="1"/>
      <p:bldP spid="30" grpId="1" animBg="1"/>
      <p:bldP spid="10" grpId="0" animBg="1"/>
      <p:bldP spid="10" grpId="1" animBg="1"/>
      <p:bldP spid="32" grpId="0" animBg="1"/>
      <p:bldP spid="32" grpId="1" animBg="1"/>
      <p:bldP spid="11" grpId="0" animBg="1"/>
      <p:bldP spid="11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422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예시 문제 </a:t>
            </a:r>
            <a:r>
              <a:rPr lang="ko-KR" altLang="en-US" sz="3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풀어보기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93073819-571C-44F3-97F5-9C69272812CB}"/>
              </a:ext>
            </a:extLst>
          </p:cNvPr>
          <p:cNvGrpSpPr/>
          <p:nvPr/>
        </p:nvGrpSpPr>
        <p:grpSpPr>
          <a:xfrm>
            <a:off x="1212143" y="2031719"/>
            <a:ext cx="2212393" cy="2733474"/>
            <a:chOff x="1212143" y="2031719"/>
            <a:chExt cx="2212393" cy="2733474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xmlns="" id="{80BC987D-1D47-40EC-BB16-F63EF23DF9AC}"/>
                </a:ext>
              </a:extLst>
            </p:cNvPr>
            <p:cNvGrpSpPr/>
            <p:nvPr/>
          </p:nvGrpSpPr>
          <p:grpSpPr>
            <a:xfrm>
              <a:off x="1288907" y="2031719"/>
              <a:ext cx="1924193" cy="2616482"/>
              <a:chOff x="4896456" y="2046870"/>
              <a:chExt cx="2079154" cy="2733383"/>
            </a:xfrm>
          </p:grpSpPr>
          <p:sp>
            <p:nvSpPr>
              <p:cNvPr id="27" name="직각 삼각형 26">
                <a:extLst>
                  <a:ext uri="{FF2B5EF4-FFF2-40B4-BE49-F238E27FC236}">
                    <a16:creationId xmlns:a16="http://schemas.microsoft.com/office/drawing/2014/main" xmlns="" id="{D8791B16-E0AF-4965-9F59-0DF8AC6990F1}"/>
                  </a:ext>
                </a:extLst>
              </p:cNvPr>
              <p:cNvSpPr/>
              <p:nvPr/>
            </p:nvSpPr>
            <p:spPr>
              <a:xfrm rot="5400000" flipH="1" flipV="1">
                <a:off x="5008898" y="2629692"/>
                <a:ext cx="1896395" cy="1598615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643C4EA-9483-493B-A6CB-7917189BA3BA}"/>
                  </a:ext>
                </a:extLst>
              </p:cNvPr>
              <p:cNvSpPr txBox="1"/>
              <p:nvPr/>
            </p:nvSpPr>
            <p:spPr>
              <a:xfrm>
                <a:off x="6617591" y="2046870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A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7A16B4E-C077-47B4-9842-3D2C7DA49725}"/>
                  </a:ext>
                </a:extLst>
              </p:cNvPr>
              <p:cNvSpPr txBox="1"/>
              <p:nvPr/>
            </p:nvSpPr>
            <p:spPr>
              <a:xfrm>
                <a:off x="4896456" y="4350756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B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9E6EB50-3961-4708-B49C-99091C0FC6D9}"/>
                  </a:ext>
                </a:extLst>
              </p:cNvPr>
              <p:cNvSpPr txBox="1"/>
              <p:nvPr/>
            </p:nvSpPr>
            <p:spPr>
              <a:xfrm>
                <a:off x="6697986" y="4380143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xmlns="" id="{5ECE8D50-592D-4114-9609-8A24AB54829A}"/>
                  </a:ext>
                </a:extLst>
              </p:cNvPr>
              <p:cNvSpPr/>
              <p:nvPr/>
            </p:nvSpPr>
            <p:spPr>
              <a:xfrm>
                <a:off x="6617591" y="4216400"/>
                <a:ext cx="138812" cy="1597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원호 31">
              <a:extLst>
                <a:ext uri="{FF2B5EF4-FFF2-40B4-BE49-F238E27FC236}">
                  <a16:creationId xmlns:a16="http://schemas.microsoft.com/office/drawing/2014/main" xmlns="" id="{68B6D5A7-74DB-43EB-94C1-E91DAEFA7B9B}"/>
                </a:ext>
              </a:extLst>
            </p:cNvPr>
            <p:cNvSpPr/>
            <p:nvPr/>
          </p:nvSpPr>
          <p:spPr>
            <a:xfrm flipV="1">
              <a:off x="1970483" y="4013538"/>
              <a:ext cx="1056633" cy="541943"/>
            </a:xfrm>
            <a:prstGeom prst="arc">
              <a:avLst>
                <a:gd name="adj1" fmla="val 1603069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원호 32">
              <a:extLst>
                <a:ext uri="{FF2B5EF4-FFF2-40B4-BE49-F238E27FC236}">
                  <a16:creationId xmlns:a16="http://schemas.microsoft.com/office/drawing/2014/main" xmlns="" id="{E2E461F5-CB64-454C-AA17-0D6287661775}"/>
                </a:ext>
              </a:extLst>
            </p:cNvPr>
            <p:cNvSpPr/>
            <p:nvPr/>
          </p:nvSpPr>
          <p:spPr>
            <a:xfrm flipH="1" flipV="1">
              <a:off x="1513876" y="4015229"/>
              <a:ext cx="877535" cy="555187"/>
            </a:xfrm>
            <a:prstGeom prst="arc">
              <a:avLst>
                <a:gd name="adj1" fmla="val 1562654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>
              <a:extLst>
                <a:ext uri="{FF2B5EF4-FFF2-40B4-BE49-F238E27FC236}">
                  <a16:creationId xmlns:a16="http://schemas.microsoft.com/office/drawing/2014/main" xmlns="" id="{1CF6B72E-5473-47C7-8380-8114E487EE00}"/>
                </a:ext>
              </a:extLst>
            </p:cNvPr>
            <p:cNvSpPr/>
            <p:nvPr/>
          </p:nvSpPr>
          <p:spPr>
            <a:xfrm>
              <a:off x="2686788" y="2442250"/>
              <a:ext cx="647666" cy="1256565"/>
            </a:xfrm>
            <a:prstGeom prst="arc">
              <a:avLst>
                <a:gd name="adj1" fmla="val 16200000"/>
                <a:gd name="adj2" fmla="val 7509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원호 34">
              <a:extLst>
                <a:ext uri="{FF2B5EF4-FFF2-40B4-BE49-F238E27FC236}">
                  <a16:creationId xmlns:a16="http://schemas.microsoft.com/office/drawing/2014/main" xmlns="" id="{DAC12064-ECC7-4559-91B1-E92684A993A1}"/>
                </a:ext>
              </a:extLst>
            </p:cNvPr>
            <p:cNvSpPr/>
            <p:nvPr/>
          </p:nvSpPr>
          <p:spPr>
            <a:xfrm flipV="1">
              <a:off x="2702662" y="2883141"/>
              <a:ext cx="659813" cy="1390719"/>
            </a:xfrm>
            <a:prstGeom prst="arc">
              <a:avLst>
                <a:gd name="adj1" fmla="val 16200000"/>
                <a:gd name="adj2" fmla="val 73798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원호 35">
              <a:extLst>
                <a:ext uri="{FF2B5EF4-FFF2-40B4-BE49-F238E27FC236}">
                  <a16:creationId xmlns:a16="http://schemas.microsoft.com/office/drawing/2014/main" xmlns="" id="{EAE72FEB-5829-478A-B25B-DA1897C1114A}"/>
                </a:ext>
              </a:extLst>
            </p:cNvPr>
            <p:cNvSpPr/>
            <p:nvPr/>
          </p:nvSpPr>
          <p:spPr>
            <a:xfrm rot="19319888">
              <a:off x="1212143" y="2906946"/>
              <a:ext cx="2019604" cy="323667"/>
            </a:xfrm>
            <a:prstGeom prst="arc">
              <a:avLst>
                <a:gd name="adj1" fmla="val 18522005"/>
                <a:gd name="adj2" fmla="val 1121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원호 36">
              <a:extLst>
                <a:ext uri="{FF2B5EF4-FFF2-40B4-BE49-F238E27FC236}">
                  <a16:creationId xmlns:a16="http://schemas.microsoft.com/office/drawing/2014/main" xmlns="" id="{99BE5115-8CE3-4536-B4C0-51ED48527826}"/>
                </a:ext>
              </a:extLst>
            </p:cNvPr>
            <p:cNvSpPr/>
            <p:nvPr/>
          </p:nvSpPr>
          <p:spPr>
            <a:xfrm rot="18859238" flipH="1">
              <a:off x="1204603" y="3007313"/>
              <a:ext cx="2225336" cy="928038"/>
            </a:xfrm>
            <a:prstGeom prst="arc">
              <a:avLst>
                <a:gd name="adj1" fmla="val 17428294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D675BF4-A8F8-4879-9728-4DED08B74F8C}"/>
                </a:ext>
              </a:extLst>
            </p:cNvPr>
            <p:cNvSpPr txBox="1"/>
            <p:nvPr/>
          </p:nvSpPr>
          <p:spPr>
            <a:xfrm>
              <a:off x="2063166" y="4365083"/>
              <a:ext cx="256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22B4C1B-5605-4A87-A5A1-49A45558AC10}"/>
                </a:ext>
              </a:extLst>
            </p:cNvPr>
            <p:cNvSpPr txBox="1"/>
            <p:nvPr/>
          </p:nvSpPr>
          <p:spPr>
            <a:xfrm>
              <a:off x="3167604" y="3121664"/>
              <a:ext cx="256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B2E5451A-F440-485A-878A-293B29779565}"/>
              </a:ext>
            </a:extLst>
          </p:cNvPr>
          <p:cNvGrpSpPr/>
          <p:nvPr/>
        </p:nvGrpSpPr>
        <p:grpSpPr>
          <a:xfrm>
            <a:off x="4371893" y="1695986"/>
            <a:ext cx="2839796" cy="3452568"/>
            <a:chOff x="4168693" y="1695986"/>
            <a:chExt cx="2839796" cy="345256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xmlns="" id="{68EA315F-615C-42D1-8C11-5B76646A3AF3}"/>
                </a:ext>
              </a:extLst>
            </p:cNvPr>
            <p:cNvGrpSpPr/>
            <p:nvPr/>
          </p:nvGrpSpPr>
          <p:grpSpPr>
            <a:xfrm>
              <a:off x="4248756" y="1695986"/>
              <a:ext cx="2416968" cy="3452568"/>
              <a:chOff x="4896456" y="2046870"/>
              <a:chExt cx="2079154" cy="2733383"/>
            </a:xfrm>
          </p:grpSpPr>
          <p:sp>
            <p:nvSpPr>
              <p:cNvPr id="42" name="직각 삼각형 41">
                <a:extLst>
                  <a:ext uri="{FF2B5EF4-FFF2-40B4-BE49-F238E27FC236}">
                    <a16:creationId xmlns:a16="http://schemas.microsoft.com/office/drawing/2014/main" xmlns="" id="{E9D0B22B-BB39-4256-9313-275A3E09F54D}"/>
                  </a:ext>
                </a:extLst>
              </p:cNvPr>
              <p:cNvSpPr/>
              <p:nvPr/>
            </p:nvSpPr>
            <p:spPr>
              <a:xfrm rot="5400000" flipH="1" flipV="1">
                <a:off x="5008898" y="2629692"/>
                <a:ext cx="1896395" cy="1598615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171EA6B-E9E2-4C00-884C-ED3985D788CB}"/>
                  </a:ext>
                </a:extLst>
              </p:cNvPr>
              <p:cNvSpPr txBox="1"/>
              <p:nvPr/>
            </p:nvSpPr>
            <p:spPr>
              <a:xfrm>
                <a:off x="6617591" y="2046870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A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CBCC970-00AA-4B13-9F36-A47968F35F7A}"/>
                  </a:ext>
                </a:extLst>
              </p:cNvPr>
              <p:cNvSpPr txBox="1"/>
              <p:nvPr/>
            </p:nvSpPr>
            <p:spPr>
              <a:xfrm>
                <a:off x="4896456" y="4350756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B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D9B34F9-6759-4D83-9A73-FFEE77E8CC09}"/>
                  </a:ext>
                </a:extLst>
              </p:cNvPr>
              <p:cNvSpPr txBox="1"/>
              <p:nvPr/>
            </p:nvSpPr>
            <p:spPr>
              <a:xfrm>
                <a:off x="6697986" y="4380143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xmlns="" id="{7CE59703-B933-42A1-A1F3-F8418D100C19}"/>
                  </a:ext>
                </a:extLst>
              </p:cNvPr>
              <p:cNvSpPr/>
              <p:nvPr/>
            </p:nvSpPr>
            <p:spPr>
              <a:xfrm>
                <a:off x="6617591" y="4216400"/>
                <a:ext cx="138812" cy="1597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원호 47">
              <a:extLst>
                <a:ext uri="{FF2B5EF4-FFF2-40B4-BE49-F238E27FC236}">
                  <a16:creationId xmlns:a16="http://schemas.microsoft.com/office/drawing/2014/main" xmlns="" id="{BBBCEDA1-C4C8-47CF-B341-ABC4768ECAA8}"/>
                </a:ext>
              </a:extLst>
            </p:cNvPr>
            <p:cNvSpPr/>
            <p:nvPr/>
          </p:nvSpPr>
          <p:spPr>
            <a:xfrm flipV="1">
              <a:off x="5095555" y="4289361"/>
              <a:ext cx="1327231" cy="715118"/>
            </a:xfrm>
            <a:prstGeom prst="arc">
              <a:avLst>
                <a:gd name="adj1" fmla="val 1603069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원호 48">
              <a:extLst>
                <a:ext uri="{FF2B5EF4-FFF2-40B4-BE49-F238E27FC236}">
                  <a16:creationId xmlns:a16="http://schemas.microsoft.com/office/drawing/2014/main" xmlns="" id="{8EC82F7A-B8DC-47A8-ADD0-2C1B46163E50}"/>
                </a:ext>
              </a:extLst>
            </p:cNvPr>
            <p:cNvSpPr/>
            <p:nvPr/>
          </p:nvSpPr>
          <p:spPr>
            <a:xfrm flipH="1" flipV="1">
              <a:off x="4538098" y="4270993"/>
              <a:ext cx="1614727" cy="732595"/>
            </a:xfrm>
            <a:prstGeom prst="arc">
              <a:avLst>
                <a:gd name="adj1" fmla="val 17095557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원호 49">
              <a:extLst>
                <a:ext uri="{FF2B5EF4-FFF2-40B4-BE49-F238E27FC236}">
                  <a16:creationId xmlns:a16="http://schemas.microsoft.com/office/drawing/2014/main" xmlns="" id="{E0A503F0-E4AF-47B9-84C0-7DF0F43E7719}"/>
                </a:ext>
              </a:extLst>
            </p:cNvPr>
            <p:cNvSpPr/>
            <p:nvPr/>
          </p:nvSpPr>
          <p:spPr>
            <a:xfrm>
              <a:off x="6028303" y="2227265"/>
              <a:ext cx="813529" cy="1658096"/>
            </a:xfrm>
            <a:prstGeom prst="arc">
              <a:avLst>
                <a:gd name="adj1" fmla="val 16200000"/>
                <a:gd name="adj2" fmla="val 7509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원호 50">
              <a:extLst>
                <a:ext uri="{FF2B5EF4-FFF2-40B4-BE49-F238E27FC236}">
                  <a16:creationId xmlns:a16="http://schemas.microsoft.com/office/drawing/2014/main" xmlns="" id="{EAB46304-12F9-4308-9729-F50FED0C815A}"/>
                </a:ext>
              </a:extLst>
            </p:cNvPr>
            <p:cNvSpPr/>
            <p:nvPr/>
          </p:nvSpPr>
          <p:spPr>
            <a:xfrm flipV="1">
              <a:off x="6016186" y="2799314"/>
              <a:ext cx="828788" cy="1835117"/>
            </a:xfrm>
            <a:prstGeom prst="arc">
              <a:avLst>
                <a:gd name="adj1" fmla="val 16200000"/>
                <a:gd name="adj2" fmla="val 73798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원호 51">
              <a:extLst>
                <a:ext uri="{FF2B5EF4-FFF2-40B4-BE49-F238E27FC236}">
                  <a16:creationId xmlns:a16="http://schemas.microsoft.com/office/drawing/2014/main" xmlns="" id="{2A28E6BE-BDA6-4221-8A78-5CB0EC43C433}"/>
                </a:ext>
              </a:extLst>
            </p:cNvPr>
            <p:cNvSpPr/>
            <p:nvPr/>
          </p:nvSpPr>
          <p:spPr>
            <a:xfrm rot="19319888">
              <a:off x="4168693" y="2797276"/>
              <a:ext cx="2536814" cy="471502"/>
            </a:xfrm>
            <a:prstGeom prst="arc">
              <a:avLst>
                <a:gd name="adj1" fmla="val 1421594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원호 53">
              <a:extLst>
                <a:ext uri="{FF2B5EF4-FFF2-40B4-BE49-F238E27FC236}">
                  <a16:creationId xmlns:a16="http://schemas.microsoft.com/office/drawing/2014/main" xmlns="" id="{E9A87292-4FF7-46E3-A310-9885EAF6D7F0}"/>
                </a:ext>
              </a:extLst>
            </p:cNvPr>
            <p:cNvSpPr/>
            <p:nvPr/>
          </p:nvSpPr>
          <p:spPr>
            <a:xfrm rot="18859238" flipH="1">
              <a:off x="4096316" y="2909139"/>
              <a:ext cx="2936433" cy="1430314"/>
            </a:xfrm>
            <a:prstGeom prst="arc">
              <a:avLst>
                <a:gd name="adj1" fmla="val 17620732"/>
                <a:gd name="adj2" fmla="val 2155799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FFCC9F5-42E7-40B5-8112-50D908C3D50F}"/>
                </a:ext>
              </a:extLst>
            </p:cNvPr>
            <p:cNvSpPr txBox="1"/>
            <p:nvPr/>
          </p:nvSpPr>
          <p:spPr>
            <a:xfrm>
              <a:off x="4748679" y="2954627"/>
              <a:ext cx="518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10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EA3B624-DCF5-414C-A767-7F8CBFCFA6E2}"/>
                </a:ext>
              </a:extLst>
            </p:cNvPr>
            <p:cNvSpPr txBox="1"/>
            <p:nvPr/>
          </p:nvSpPr>
          <p:spPr>
            <a:xfrm>
              <a:off x="6685758" y="3156526"/>
              <a:ext cx="322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99492E2-D848-406C-A4AA-D4F2B9DA56B0}"/>
              </a:ext>
            </a:extLst>
          </p:cNvPr>
          <p:cNvSpPr/>
          <p:nvPr/>
        </p:nvSpPr>
        <p:spPr>
          <a:xfrm>
            <a:off x="1787325" y="2740204"/>
            <a:ext cx="366315" cy="464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F077CFB5-DE2B-4D53-B998-6F9E36D7E99B}"/>
              </a:ext>
            </a:extLst>
          </p:cNvPr>
          <p:cNvSpPr/>
          <p:nvPr/>
        </p:nvSpPr>
        <p:spPr>
          <a:xfrm>
            <a:off x="5522931" y="4781832"/>
            <a:ext cx="366315" cy="464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xmlns="" id="{3EF86444-3B25-47E6-B5A1-EFAF5BEFF665}"/>
              </a:ext>
            </a:extLst>
          </p:cNvPr>
          <p:cNvSpPr/>
          <p:nvPr/>
        </p:nvSpPr>
        <p:spPr>
          <a:xfrm>
            <a:off x="1787324" y="2740204"/>
            <a:ext cx="366315" cy="464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20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xmlns="" id="{08006603-A6CE-4EB0-9428-FBEADD09F2D9}"/>
              </a:ext>
            </a:extLst>
          </p:cNvPr>
          <p:cNvSpPr/>
          <p:nvPr/>
        </p:nvSpPr>
        <p:spPr>
          <a:xfrm>
            <a:off x="5522931" y="4781832"/>
            <a:ext cx="366315" cy="464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20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E0B18782-04FC-47E4-98BA-14B13B0AAF1F}"/>
              </a:ext>
            </a:extLst>
          </p:cNvPr>
          <p:cNvGrpSpPr/>
          <p:nvPr/>
        </p:nvGrpSpPr>
        <p:grpSpPr>
          <a:xfrm>
            <a:off x="8242682" y="1494894"/>
            <a:ext cx="2223669" cy="3946999"/>
            <a:chOff x="8242682" y="1494894"/>
            <a:chExt cx="2223669" cy="3946999"/>
          </a:xfrm>
        </p:grpSpPr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xmlns="" id="{32A658C8-9D0A-4C88-BF4B-486F60D7996D}"/>
                </a:ext>
              </a:extLst>
            </p:cNvPr>
            <p:cNvGrpSpPr/>
            <p:nvPr/>
          </p:nvGrpSpPr>
          <p:grpSpPr>
            <a:xfrm>
              <a:off x="8242682" y="1494894"/>
              <a:ext cx="1787814" cy="3946999"/>
              <a:chOff x="4896456" y="2046870"/>
              <a:chExt cx="2079154" cy="2733383"/>
            </a:xfrm>
          </p:grpSpPr>
          <p:sp>
            <p:nvSpPr>
              <p:cNvPr id="85" name="직각 삼각형 84">
                <a:extLst>
                  <a:ext uri="{FF2B5EF4-FFF2-40B4-BE49-F238E27FC236}">
                    <a16:creationId xmlns:a16="http://schemas.microsoft.com/office/drawing/2014/main" xmlns="" id="{CDF5231A-090E-41EB-B7EF-376C1AEEF90C}"/>
                  </a:ext>
                </a:extLst>
              </p:cNvPr>
              <p:cNvSpPr/>
              <p:nvPr/>
            </p:nvSpPr>
            <p:spPr>
              <a:xfrm rot="5400000" flipH="1" flipV="1">
                <a:off x="5008898" y="2629692"/>
                <a:ext cx="1896395" cy="1598615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5D67DCE-0B73-40BD-972A-DF875DAA7F69}"/>
                  </a:ext>
                </a:extLst>
              </p:cNvPr>
              <p:cNvSpPr txBox="1"/>
              <p:nvPr/>
            </p:nvSpPr>
            <p:spPr>
              <a:xfrm>
                <a:off x="6617591" y="2046870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A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AA09C9C5-0D24-4FCF-8BEB-8DAB4E45D793}"/>
                  </a:ext>
                </a:extLst>
              </p:cNvPr>
              <p:cNvSpPr txBox="1"/>
              <p:nvPr/>
            </p:nvSpPr>
            <p:spPr>
              <a:xfrm>
                <a:off x="4896456" y="4350756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B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6DA9AED3-D089-4AC4-A961-E314D57CFE4E}"/>
                  </a:ext>
                </a:extLst>
              </p:cNvPr>
              <p:cNvSpPr txBox="1"/>
              <p:nvPr/>
            </p:nvSpPr>
            <p:spPr>
              <a:xfrm>
                <a:off x="6697986" y="4380143"/>
                <a:ext cx="277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</a:t>
                </a:r>
                <a:endPara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xmlns="" id="{BBBE3494-CFE9-46FE-B091-108216677EFD}"/>
                  </a:ext>
                </a:extLst>
              </p:cNvPr>
              <p:cNvSpPr/>
              <p:nvPr/>
            </p:nvSpPr>
            <p:spPr>
              <a:xfrm>
                <a:off x="6617591" y="4216400"/>
                <a:ext cx="138812" cy="1597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원호 76">
              <a:extLst>
                <a:ext uri="{FF2B5EF4-FFF2-40B4-BE49-F238E27FC236}">
                  <a16:creationId xmlns:a16="http://schemas.microsoft.com/office/drawing/2014/main" xmlns="" id="{C6947A0E-07F2-444C-B4A9-E7BDDC4493B0}"/>
                </a:ext>
              </a:extLst>
            </p:cNvPr>
            <p:cNvSpPr/>
            <p:nvPr/>
          </p:nvSpPr>
          <p:spPr>
            <a:xfrm flipV="1">
              <a:off x="8745671" y="4539658"/>
              <a:ext cx="1112273" cy="698547"/>
            </a:xfrm>
            <a:prstGeom prst="arc">
              <a:avLst>
                <a:gd name="adj1" fmla="val 1603069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원호 77">
              <a:extLst>
                <a:ext uri="{FF2B5EF4-FFF2-40B4-BE49-F238E27FC236}">
                  <a16:creationId xmlns:a16="http://schemas.microsoft.com/office/drawing/2014/main" xmlns="" id="{7924480E-777B-406E-B59F-B142C3134BBB}"/>
                </a:ext>
              </a:extLst>
            </p:cNvPr>
            <p:cNvSpPr/>
            <p:nvPr/>
          </p:nvSpPr>
          <p:spPr>
            <a:xfrm flipH="1" flipV="1">
              <a:off x="8465070" y="4511063"/>
              <a:ext cx="815339" cy="718076"/>
            </a:xfrm>
            <a:prstGeom prst="arc">
              <a:avLst>
                <a:gd name="adj1" fmla="val 1562654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원호 78">
              <a:extLst>
                <a:ext uri="{FF2B5EF4-FFF2-40B4-BE49-F238E27FC236}">
                  <a16:creationId xmlns:a16="http://schemas.microsoft.com/office/drawing/2014/main" xmlns="" id="{BD150479-2BF3-4CC4-8CA9-ECDE6615105A}"/>
                </a:ext>
              </a:extLst>
            </p:cNvPr>
            <p:cNvSpPr/>
            <p:nvPr/>
          </p:nvSpPr>
          <p:spPr>
            <a:xfrm>
              <a:off x="9541487" y="2114186"/>
              <a:ext cx="601762" cy="1895546"/>
            </a:xfrm>
            <a:prstGeom prst="arc">
              <a:avLst>
                <a:gd name="adj1" fmla="val 16200000"/>
                <a:gd name="adj2" fmla="val 7509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원호 79">
              <a:extLst>
                <a:ext uri="{FF2B5EF4-FFF2-40B4-BE49-F238E27FC236}">
                  <a16:creationId xmlns:a16="http://schemas.microsoft.com/office/drawing/2014/main" xmlns="" id="{4ACD8137-755E-4B6A-AAAC-0899E372E59E}"/>
                </a:ext>
              </a:extLst>
            </p:cNvPr>
            <p:cNvSpPr/>
            <p:nvPr/>
          </p:nvSpPr>
          <p:spPr>
            <a:xfrm flipV="1">
              <a:off x="9556236" y="2779276"/>
              <a:ext cx="613048" cy="2097919"/>
            </a:xfrm>
            <a:prstGeom prst="arc">
              <a:avLst>
                <a:gd name="adj1" fmla="val 16200000"/>
                <a:gd name="adj2" fmla="val 73798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원호 80">
              <a:extLst>
                <a:ext uri="{FF2B5EF4-FFF2-40B4-BE49-F238E27FC236}">
                  <a16:creationId xmlns:a16="http://schemas.microsoft.com/office/drawing/2014/main" xmlns="" id="{85212D84-F0A3-4EC7-9FC0-5A17D2E92D7D}"/>
                </a:ext>
              </a:extLst>
            </p:cNvPr>
            <p:cNvSpPr/>
            <p:nvPr/>
          </p:nvSpPr>
          <p:spPr>
            <a:xfrm rot="18782868">
              <a:off x="7873209" y="2837931"/>
              <a:ext cx="2340979" cy="332596"/>
            </a:xfrm>
            <a:prstGeom prst="arc">
              <a:avLst>
                <a:gd name="adj1" fmla="val 13669274"/>
                <a:gd name="adj2" fmla="val 1121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원호 81">
              <a:extLst>
                <a:ext uri="{FF2B5EF4-FFF2-40B4-BE49-F238E27FC236}">
                  <a16:creationId xmlns:a16="http://schemas.microsoft.com/office/drawing/2014/main" xmlns="" id="{5ABB22C6-0EC1-410B-B72E-39E46A4BD0A3}"/>
                </a:ext>
              </a:extLst>
            </p:cNvPr>
            <p:cNvSpPr/>
            <p:nvPr/>
          </p:nvSpPr>
          <p:spPr>
            <a:xfrm rot="17887294" flipH="1">
              <a:off x="7557356" y="2872265"/>
              <a:ext cx="3356950" cy="1087215"/>
            </a:xfrm>
            <a:prstGeom prst="arc">
              <a:avLst>
                <a:gd name="adj1" fmla="val 1859628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ABB3E66-F41B-4D37-8613-BB8F71190C8A}"/>
                </a:ext>
              </a:extLst>
            </p:cNvPr>
            <p:cNvSpPr txBox="1"/>
            <p:nvPr/>
          </p:nvSpPr>
          <p:spPr>
            <a:xfrm>
              <a:off x="8974770" y="5024257"/>
              <a:ext cx="238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5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7F42BD2-FD7F-4022-903B-82BB07283BE4}"/>
                </a:ext>
              </a:extLst>
            </p:cNvPr>
            <p:cNvSpPr txBox="1"/>
            <p:nvPr/>
          </p:nvSpPr>
          <p:spPr>
            <a:xfrm>
              <a:off x="8405291" y="3052423"/>
              <a:ext cx="601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13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C4678CC2-BA6B-4030-AC12-8FB3F5D27A01}"/>
                </a:ext>
              </a:extLst>
            </p:cNvPr>
            <p:cNvSpPr/>
            <p:nvPr/>
          </p:nvSpPr>
          <p:spPr>
            <a:xfrm>
              <a:off x="9953795" y="3220050"/>
              <a:ext cx="512556" cy="4645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xmlns="" id="{EC88B47E-92B6-4780-B5DC-B58CB29D0FF1}"/>
              </a:ext>
            </a:extLst>
          </p:cNvPr>
          <p:cNvSpPr/>
          <p:nvPr/>
        </p:nvSpPr>
        <p:spPr>
          <a:xfrm>
            <a:off x="9953795" y="3213982"/>
            <a:ext cx="512556" cy="464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20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xmlns="" id="{E0448A5E-95A7-4F07-898E-1BE4A74AEA0C}"/>
              </a:ext>
            </a:extLst>
          </p:cNvPr>
          <p:cNvSpPr/>
          <p:nvPr/>
        </p:nvSpPr>
        <p:spPr>
          <a:xfrm>
            <a:off x="879907" y="1240004"/>
            <a:ext cx="2459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*Hint! a</a:t>
            </a:r>
            <a:r>
              <a:rPr lang="en-US" altLang="ko-KR" sz="2600" baseline="30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+b</a:t>
            </a:r>
            <a:r>
              <a:rPr lang="en-US" altLang="ko-KR" sz="2600" baseline="30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=c</a:t>
            </a:r>
            <a:r>
              <a:rPr lang="en-US" altLang="ko-KR" sz="2600" baseline="30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86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 animBg="1"/>
      <p:bldP spid="67" grpId="0" animBg="1"/>
      <p:bldP spid="7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58"/>
          <p:cNvSpPr>
            <a:spLocks noEditPoints="1"/>
          </p:cNvSpPr>
          <p:nvPr/>
        </p:nvSpPr>
        <p:spPr bwMode="auto">
          <a:xfrm flipV="1">
            <a:off x="222690" y="109471"/>
            <a:ext cx="956018" cy="387788"/>
          </a:xfrm>
          <a:custGeom>
            <a:avLst/>
            <a:gdLst>
              <a:gd name="T0" fmla="*/ 183 w 270"/>
              <a:gd name="T1" fmla="*/ 27 h 146"/>
              <a:gd name="T2" fmla="*/ 182 w 270"/>
              <a:gd name="T3" fmla="*/ 44 h 146"/>
              <a:gd name="T4" fmla="*/ 181 w 270"/>
              <a:gd name="T5" fmla="*/ 46 h 146"/>
              <a:gd name="T6" fmla="*/ 123 w 270"/>
              <a:gd name="T7" fmla="*/ 48 h 146"/>
              <a:gd name="T8" fmla="*/ 10 w 270"/>
              <a:gd name="T9" fmla="*/ 45 h 146"/>
              <a:gd name="T10" fmla="*/ 22 w 270"/>
              <a:gd name="T11" fmla="*/ 78 h 146"/>
              <a:gd name="T12" fmla="*/ 21 w 270"/>
              <a:gd name="T13" fmla="*/ 112 h 146"/>
              <a:gd name="T14" fmla="*/ 186 w 270"/>
              <a:gd name="T15" fmla="*/ 105 h 146"/>
              <a:gd name="T16" fmla="*/ 188 w 270"/>
              <a:gd name="T17" fmla="*/ 107 h 146"/>
              <a:gd name="T18" fmla="*/ 188 w 270"/>
              <a:gd name="T19" fmla="*/ 108 h 146"/>
              <a:gd name="T20" fmla="*/ 225 w 270"/>
              <a:gd name="T21" fmla="*/ 104 h 146"/>
              <a:gd name="T22" fmla="*/ 242 w 270"/>
              <a:gd name="T23" fmla="*/ 54 h 146"/>
              <a:gd name="T24" fmla="*/ 183 w 270"/>
              <a:gd name="T25" fmla="*/ 11 h 146"/>
              <a:gd name="T26" fmla="*/ 183 w 270"/>
              <a:gd name="T27" fmla="*/ 0 h 146"/>
              <a:gd name="T28" fmla="*/ 247 w 270"/>
              <a:gd name="T29" fmla="*/ 50 h 146"/>
              <a:gd name="T30" fmla="*/ 270 w 270"/>
              <a:gd name="T31" fmla="*/ 71 h 146"/>
              <a:gd name="T32" fmla="*/ 268 w 270"/>
              <a:gd name="T33" fmla="*/ 75 h 146"/>
              <a:gd name="T34" fmla="*/ 190 w 270"/>
              <a:gd name="T35" fmla="*/ 144 h 146"/>
              <a:gd name="T36" fmla="*/ 187 w 270"/>
              <a:gd name="T37" fmla="*/ 146 h 146"/>
              <a:gd name="T38" fmla="*/ 183 w 270"/>
              <a:gd name="T39" fmla="*/ 144 h 146"/>
              <a:gd name="T40" fmla="*/ 182 w 270"/>
              <a:gd name="T41" fmla="*/ 142 h 146"/>
              <a:gd name="T42" fmla="*/ 99 w 270"/>
              <a:gd name="T43" fmla="*/ 116 h 146"/>
              <a:gd name="T44" fmla="*/ 16 w 270"/>
              <a:gd name="T45" fmla="*/ 118 h 146"/>
              <a:gd name="T46" fmla="*/ 13 w 270"/>
              <a:gd name="T47" fmla="*/ 116 h 146"/>
              <a:gd name="T48" fmla="*/ 17 w 270"/>
              <a:gd name="T49" fmla="*/ 96 h 146"/>
              <a:gd name="T50" fmla="*/ 10 w 270"/>
              <a:gd name="T51" fmla="*/ 59 h 146"/>
              <a:gd name="T52" fmla="*/ 0 w 270"/>
              <a:gd name="T53" fmla="*/ 42 h 146"/>
              <a:gd name="T54" fmla="*/ 0 w 270"/>
              <a:gd name="T55" fmla="*/ 38 h 146"/>
              <a:gd name="T56" fmla="*/ 4 w 270"/>
              <a:gd name="T57" fmla="*/ 37 h 146"/>
              <a:gd name="T58" fmla="*/ 89 w 270"/>
              <a:gd name="T59" fmla="*/ 41 h 146"/>
              <a:gd name="T60" fmla="*/ 175 w 270"/>
              <a:gd name="T61" fmla="*/ 40 h 146"/>
              <a:gd name="T62" fmla="*/ 177 w 270"/>
              <a:gd name="T63" fmla="*/ 4 h 146"/>
              <a:gd name="T64" fmla="*/ 178 w 270"/>
              <a:gd name="T65" fmla="*/ 2 h 146"/>
              <a:gd name="T66" fmla="*/ 181 w 270"/>
              <a:gd name="T6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146">
                <a:moveTo>
                  <a:pt x="183" y="11"/>
                </a:moveTo>
                <a:lnTo>
                  <a:pt x="183" y="27"/>
                </a:lnTo>
                <a:lnTo>
                  <a:pt x="182" y="42"/>
                </a:lnTo>
                <a:lnTo>
                  <a:pt x="182" y="44"/>
                </a:lnTo>
                <a:lnTo>
                  <a:pt x="181" y="45"/>
                </a:lnTo>
                <a:lnTo>
                  <a:pt x="181" y="46"/>
                </a:lnTo>
                <a:lnTo>
                  <a:pt x="178" y="46"/>
                </a:lnTo>
                <a:lnTo>
                  <a:pt x="123" y="48"/>
                </a:lnTo>
                <a:lnTo>
                  <a:pt x="67" y="49"/>
                </a:lnTo>
                <a:lnTo>
                  <a:pt x="10" y="45"/>
                </a:lnTo>
                <a:lnTo>
                  <a:pt x="18" y="61"/>
                </a:lnTo>
                <a:lnTo>
                  <a:pt x="22" y="78"/>
                </a:lnTo>
                <a:lnTo>
                  <a:pt x="24" y="95"/>
                </a:lnTo>
                <a:lnTo>
                  <a:pt x="21" y="112"/>
                </a:lnTo>
                <a:lnTo>
                  <a:pt x="103" y="108"/>
                </a:lnTo>
                <a:lnTo>
                  <a:pt x="186" y="105"/>
                </a:lnTo>
                <a:lnTo>
                  <a:pt x="187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8" y="137"/>
                </a:lnTo>
                <a:lnTo>
                  <a:pt x="225" y="104"/>
                </a:lnTo>
                <a:lnTo>
                  <a:pt x="262" y="72"/>
                </a:lnTo>
                <a:lnTo>
                  <a:pt x="242" y="54"/>
                </a:lnTo>
                <a:lnTo>
                  <a:pt x="221" y="38"/>
                </a:lnTo>
                <a:lnTo>
                  <a:pt x="183" y="11"/>
                </a:lnTo>
                <a:close/>
                <a:moveTo>
                  <a:pt x="181" y="0"/>
                </a:moveTo>
                <a:lnTo>
                  <a:pt x="183" y="0"/>
                </a:lnTo>
                <a:lnTo>
                  <a:pt x="224" y="32"/>
                </a:lnTo>
                <a:lnTo>
                  <a:pt x="247" y="50"/>
                </a:lnTo>
                <a:lnTo>
                  <a:pt x="268" y="70"/>
                </a:lnTo>
                <a:lnTo>
                  <a:pt x="270" y="71"/>
                </a:lnTo>
                <a:lnTo>
                  <a:pt x="270" y="72"/>
                </a:lnTo>
                <a:lnTo>
                  <a:pt x="268" y="75"/>
                </a:lnTo>
                <a:lnTo>
                  <a:pt x="229" y="109"/>
                </a:lnTo>
                <a:lnTo>
                  <a:pt x="190" y="144"/>
                </a:lnTo>
                <a:lnTo>
                  <a:pt x="188" y="146"/>
                </a:lnTo>
                <a:lnTo>
                  <a:pt x="187" y="146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82" y="142"/>
                </a:lnTo>
                <a:lnTo>
                  <a:pt x="182" y="112"/>
                </a:lnTo>
                <a:lnTo>
                  <a:pt x="99" y="116"/>
                </a:lnTo>
                <a:lnTo>
                  <a:pt x="17" y="118"/>
                </a:lnTo>
                <a:lnTo>
                  <a:pt x="16" y="118"/>
                </a:lnTo>
                <a:lnTo>
                  <a:pt x="14" y="117"/>
                </a:lnTo>
                <a:lnTo>
                  <a:pt x="13" y="116"/>
                </a:lnTo>
                <a:lnTo>
                  <a:pt x="13" y="114"/>
                </a:lnTo>
                <a:lnTo>
                  <a:pt x="17" y="96"/>
                </a:lnTo>
                <a:lnTo>
                  <a:pt x="16" y="78"/>
                </a:lnTo>
                <a:lnTo>
                  <a:pt x="10" y="59"/>
                </a:lnTo>
                <a:lnTo>
                  <a:pt x="1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3" y="37"/>
                </a:lnTo>
                <a:lnTo>
                  <a:pt x="4" y="37"/>
                </a:lnTo>
                <a:lnTo>
                  <a:pt x="47" y="41"/>
                </a:lnTo>
                <a:lnTo>
                  <a:pt x="89" y="41"/>
                </a:lnTo>
                <a:lnTo>
                  <a:pt x="132" y="40"/>
                </a:lnTo>
                <a:lnTo>
                  <a:pt x="175" y="40"/>
                </a:lnTo>
                <a:lnTo>
                  <a:pt x="177" y="21"/>
                </a:lnTo>
                <a:lnTo>
                  <a:pt x="177" y="4"/>
                </a:lnTo>
                <a:lnTo>
                  <a:pt x="177" y="3"/>
                </a:lnTo>
                <a:lnTo>
                  <a:pt x="178" y="2"/>
                </a:lnTo>
                <a:lnTo>
                  <a:pt x="179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457003" y="-15395"/>
            <a:ext cx="407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연습문제 </a:t>
            </a:r>
            <a:r>
              <a:rPr lang="ko-KR" altLang="en-US" sz="3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풀어보기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 rot="16200000">
            <a:off x="10273353" y="-18839"/>
            <a:ext cx="2230867" cy="1606426"/>
            <a:chOff x="9020334" y="4223834"/>
            <a:chExt cx="3720008" cy="2678742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 rot="16200000" flipH="1" flipV="1">
            <a:off x="-335545" y="5262210"/>
            <a:ext cx="2230867" cy="1606426"/>
            <a:chOff x="9020334" y="4223834"/>
            <a:chExt cx="3720008" cy="267874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 rot="16200000">
              <a:off x="10853112" y="5489391"/>
              <a:ext cx="267777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9552317" y="6755914"/>
              <a:ext cx="2709246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 rot="8175577">
              <a:off x="9020334" y="5482171"/>
              <a:ext cx="3720008" cy="146662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Freeform 58"/>
          <p:cNvSpPr>
            <a:spLocks/>
          </p:cNvSpPr>
          <p:nvPr/>
        </p:nvSpPr>
        <p:spPr bwMode="auto">
          <a:xfrm rot="10800000" flipH="1" flipV="1">
            <a:off x="1178708" y="577738"/>
            <a:ext cx="9235292" cy="45719"/>
          </a:xfrm>
          <a:custGeom>
            <a:avLst/>
            <a:gdLst>
              <a:gd name="T0" fmla="*/ 264 w 317"/>
              <a:gd name="T1" fmla="*/ 0 h 24"/>
              <a:gd name="T2" fmla="*/ 314 w 317"/>
              <a:gd name="T3" fmla="*/ 4 h 24"/>
              <a:gd name="T4" fmla="*/ 316 w 317"/>
              <a:gd name="T5" fmla="*/ 6 h 24"/>
              <a:gd name="T6" fmla="*/ 317 w 317"/>
              <a:gd name="T7" fmla="*/ 8 h 24"/>
              <a:gd name="T8" fmla="*/ 317 w 317"/>
              <a:gd name="T9" fmla="*/ 9 h 24"/>
              <a:gd name="T10" fmla="*/ 317 w 317"/>
              <a:gd name="T11" fmla="*/ 12 h 24"/>
              <a:gd name="T12" fmla="*/ 314 w 317"/>
              <a:gd name="T13" fmla="*/ 14 h 24"/>
              <a:gd name="T14" fmla="*/ 312 w 317"/>
              <a:gd name="T15" fmla="*/ 16 h 24"/>
              <a:gd name="T16" fmla="*/ 261 w 317"/>
              <a:gd name="T17" fmla="*/ 19 h 24"/>
              <a:gd name="T18" fmla="*/ 208 w 317"/>
              <a:gd name="T19" fmla="*/ 17 h 24"/>
              <a:gd name="T20" fmla="*/ 157 w 317"/>
              <a:gd name="T21" fmla="*/ 17 h 24"/>
              <a:gd name="T22" fmla="*/ 3 w 317"/>
              <a:gd name="T23" fmla="*/ 24 h 24"/>
              <a:gd name="T24" fmla="*/ 1 w 317"/>
              <a:gd name="T25" fmla="*/ 24 h 24"/>
              <a:gd name="T26" fmla="*/ 0 w 317"/>
              <a:gd name="T27" fmla="*/ 22 h 24"/>
              <a:gd name="T28" fmla="*/ 0 w 317"/>
              <a:gd name="T29" fmla="*/ 19 h 24"/>
              <a:gd name="T30" fmla="*/ 0 w 317"/>
              <a:gd name="T31" fmla="*/ 17 h 24"/>
              <a:gd name="T32" fmla="*/ 1 w 317"/>
              <a:gd name="T33" fmla="*/ 16 h 24"/>
              <a:gd name="T34" fmla="*/ 3 w 317"/>
              <a:gd name="T35" fmla="*/ 14 h 24"/>
              <a:gd name="T36" fmla="*/ 83 w 317"/>
              <a:gd name="T37" fmla="*/ 8 h 24"/>
              <a:gd name="T38" fmla="*/ 163 w 317"/>
              <a:gd name="T39" fmla="*/ 3 h 24"/>
              <a:gd name="T40" fmla="*/ 213 w 317"/>
              <a:gd name="T41" fmla="*/ 1 h 24"/>
              <a:gd name="T42" fmla="*/ 264 w 317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7" h="24">
                <a:moveTo>
                  <a:pt x="264" y="0"/>
                </a:moveTo>
                <a:lnTo>
                  <a:pt x="314" y="4"/>
                </a:lnTo>
                <a:lnTo>
                  <a:pt x="316" y="6"/>
                </a:lnTo>
                <a:lnTo>
                  <a:pt x="317" y="8"/>
                </a:lnTo>
                <a:lnTo>
                  <a:pt x="317" y="9"/>
                </a:lnTo>
                <a:lnTo>
                  <a:pt x="317" y="12"/>
                </a:lnTo>
                <a:lnTo>
                  <a:pt x="314" y="14"/>
                </a:lnTo>
                <a:lnTo>
                  <a:pt x="312" y="16"/>
                </a:lnTo>
                <a:lnTo>
                  <a:pt x="261" y="19"/>
                </a:lnTo>
                <a:lnTo>
                  <a:pt x="208" y="17"/>
                </a:lnTo>
                <a:lnTo>
                  <a:pt x="157" y="17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83" y="8"/>
                </a:lnTo>
                <a:lnTo>
                  <a:pt x="163" y="3"/>
                </a:lnTo>
                <a:lnTo>
                  <a:pt x="213" y="1"/>
                </a:lnTo>
                <a:lnTo>
                  <a:pt x="2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 rot="1974343">
            <a:off x="9731859" y="72033"/>
            <a:ext cx="302545" cy="510168"/>
          </a:xfrm>
          <a:custGeom>
            <a:avLst/>
            <a:gdLst>
              <a:gd name="T0" fmla="*/ 117 w 274"/>
              <a:gd name="T1" fmla="*/ 370 h 561"/>
              <a:gd name="T2" fmla="*/ 121 w 274"/>
              <a:gd name="T3" fmla="*/ 386 h 561"/>
              <a:gd name="T4" fmla="*/ 145 w 274"/>
              <a:gd name="T5" fmla="*/ 505 h 561"/>
              <a:gd name="T6" fmla="*/ 255 w 274"/>
              <a:gd name="T7" fmla="*/ 268 h 561"/>
              <a:gd name="T8" fmla="*/ 201 w 274"/>
              <a:gd name="T9" fmla="*/ 313 h 561"/>
              <a:gd name="T10" fmla="*/ 96 w 274"/>
              <a:gd name="T11" fmla="*/ 329 h 561"/>
              <a:gd name="T12" fmla="*/ 8 w 274"/>
              <a:gd name="T13" fmla="*/ 281 h 561"/>
              <a:gd name="T14" fmla="*/ 64 w 274"/>
              <a:gd name="T15" fmla="*/ 341 h 561"/>
              <a:gd name="T16" fmla="*/ 114 w 274"/>
              <a:gd name="T17" fmla="*/ 349 h 561"/>
              <a:gd name="T18" fmla="*/ 154 w 274"/>
              <a:gd name="T19" fmla="*/ 348 h 561"/>
              <a:gd name="T20" fmla="*/ 231 w 274"/>
              <a:gd name="T21" fmla="*/ 322 h 561"/>
              <a:gd name="T22" fmla="*/ 258 w 274"/>
              <a:gd name="T23" fmla="*/ 260 h 561"/>
              <a:gd name="T24" fmla="*/ 189 w 274"/>
              <a:gd name="T25" fmla="*/ 240 h 561"/>
              <a:gd name="T26" fmla="*/ 181 w 274"/>
              <a:gd name="T27" fmla="*/ 244 h 561"/>
              <a:gd name="T28" fmla="*/ 132 w 274"/>
              <a:gd name="T29" fmla="*/ 261 h 561"/>
              <a:gd name="T30" fmla="*/ 77 w 274"/>
              <a:gd name="T31" fmla="*/ 245 h 561"/>
              <a:gd name="T32" fmla="*/ 74 w 274"/>
              <a:gd name="T33" fmla="*/ 207 h 561"/>
              <a:gd name="T34" fmla="*/ 20 w 274"/>
              <a:gd name="T35" fmla="*/ 255 h 561"/>
              <a:gd name="T36" fmla="*/ 63 w 274"/>
              <a:gd name="T37" fmla="*/ 301 h 561"/>
              <a:gd name="T38" fmla="*/ 164 w 274"/>
              <a:gd name="T39" fmla="*/ 308 h 561"/>
              <a:gd name="T40" fmla="*/ 239 w 274"/>
              <a:gd name="T41" fmla="*/ 261 h 561"/>
              <a:gd name="T42" fmla="*/ 209 w 274"/>
              <a:gd name="T43" fmla="*/ 213 h 561"/>
              <a:gd name="T44" fmla="*/ 100 w 274"/>
              <a:gd name="T45" fmla="*/ 130 h 561"/>
              <a:gd name="T46" fmla="*/ 133 w 274"/>
              <a:gd name="T47" fmla="*/ 245 h 561"/>
              <a:gd name="T48" fmla="*/ 170 w 274"/>
              <a:gd name="T49" fmla="*/ 210 h 561"/>
              <a:gd name="T50" fmla="*/ 199 w 274"/>
              <a:gd name="T51" fmla="*/ 63 h 561"/>
              <a:gd name="T52" fmla="*/ 129 w 274"/>
              <a:gd name="T53" fmla="*/ 98 h 561"/>
              <a:gd name="T54" fmla="*/ 58 w 274"/>
              <a:gd name="T55" fmla="*/ 82 h 561"/>
              <a:gd name="T56" fmla="*/ 60 w 274"/>
              <a:gd name="T57" fmla="*/ 106 h 561"/>
              <a:gd name="T58" fmla="*/ 135 w 274"/>
              <a:gd name="T59" fmla="*/ 114 h 561"/>
              <a:gd name="T60" fmla="*/ 193 w 274"/>
              <a:gd name="T61" fmla="*/ 88 h 561"/>
              <a:gd name="T62" fmla="*/ 95 w 274"/>
              <a:gd name="T63" fmla="*/ 21 h 561"/>
              <a:gd name="T64" fmla="*/ 63 w 274"/>
              <a:gd name="T65" fmla="*/ 61 h 561"/>
              <a:gd name="T66" fmla="*/ 135 w 274"/>
              <a:gd name="T67" fmla="*/ 79 h 561"/>
              <a:gd name="T68" fmla="*/ 185 w 274"/>
              <a:gd name="T69" fmla="*/ 35 h 561"/>
              <a:gd name="T70" fmla="*/ 114 w 274"/>
              <a:gd name="T71" fmla="*/ 18 h 561"/>
              <a:gd name="T72" fmla="*/ 183 w 274"/>
              <a:gd name="T73" fmla="*/ 13 h 561"/>
              <a:gd name="T74" fmla="*/ 202 w 274"/>
              <a:gd name="T75" fmla="*/ 29 h 561"/>
              <a:gd name="T76" fmla="*/ 212 w 274"/>
              <a:gd name="T77" fmla="*/ 56 h 561"/>
              <a:gd name="T78" fmla="*/ 186 w 274"/>
              <a:gd name="T79" fmla="*/ 111 h 561"/>
              <a:gd name="T80" fmla="*/ 185 w 274"/>
              <a:gd name="T81" fmla="*/ 186 h 561"/>
              <a:gd name="T82" fmla="*/ 210 w 274"/>
              <a:gd name="T83" fmla="*/ 194 h 561"/>
              <a:gd name="T84" fmla="*/ 263 w 274"/>
              <a:gd name="T85" fmla="*/ 240 h 561"/>
              <a:gd name="T86" fmla="*/ 274 w 274"/>
              <a:gd name="T87" fmla="*/ 285 h 561"/>
              <a:gd name="T88" fmla="*/ 218 w 274"/>
              <a:gd name="T89" fmla="*/ 346 h 561"/>
              <a:gd name="T90" fmla="*/ 151 w 274"/>
              <a:gd name="T91" fmla="*/ 556 h 561"/>
              <a:gd name="T92" fmla="*/ 141 w 274"/>
              <a:gd name="T93" fmla="*/ 561 h 561"/>
              <a:gd name="T94" fmla="*/ 119 w 274"/>
              <a:gd name="T95" fmla="*/ 467 h 561"/>
              <a:gd name="T96" fmla="*/ 77 w 274"/>
              <a:gd name="T97" fmla="*/ 362 h 561"/>
              <a:gd name="T98" fmla="*/ 5 w 274"/>
              <a:gd name="T99" fmla="*/ 306 h 561"/>
              <a:gd name="T100" fmla="*/ 5 w 274"/>
              <a:gd name="T101" fmla="*/ 234 h 561"/>
              <a:gd name="T102" fmla="*/ 60 w 274"/>
              <a:gd name="T103" fmla="*/ 199 h 561"/>
              <a:gd name="T104" fmla="*/ 68 w 274"/>
              <a:gd name="T105" fmla="*/ 125 h 561"/>
              <a:gd name="T106" fmla="*/ 36 w 274"/>
              <a:gd name="T107" fmla="*/ 66 h 561"/>
              <a:gd name="T108" fmla="*/ 42 w 274"/>
              <a:gd name="T109" fmla="*/ 40 h 561"/>
              <a:gd name="T110" fmla="*/ 101 w 274"/>
              <a:gd name="T1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4" h="561">
                <a:moveTo>
                  <a:pt x="161" y="361"/>
                </a:moveTo>
                <a:lnTo>
                  <a:pt x="148" y="364"/>
                </a:lnTo>
                <a:lnTo>
                  <a:pt x="116" y="366"/>
                </a:lnTo>
                <a:lnTo>
                  <a:pt x="117" y="370"/>
                </a:lnTo>
                <a:lnTo>
                  <a:pt x="117" y="375"/>
                </a:lnTo>
                <a:lnTo>
                  <a:pt x="119" y="380"/>
                </a:lnTo>
                <a:lnTo>
                  <a:pt x="119" y="385"/>
                </a:lnTo>
                <a:lnTo>
                  <a:pt x="121" y="386"/>
                </a:lnTo>
                <a:lnTo>
                  <a:pt x="121" y="388"/>
                </a:lnTo>
                <a:lnTo>
                  <a:pt x="125" y="407"/>
                </a:lnTo>
                <a:lnTo>
                  <a:pt x="135" y="454"/>
                </a:lnTo>
                <a:lnTo>
                  <a:pt x="145" y="505"/>
                </a:lnTo>
                <a:lnTo>
                  <a:pt x="154" y="433"/>
                </a:lnTo>
                <a:lnTo>
                  <a:pt x="161" y="361"/>
                </a:lnTo>
                <a:close/>
                <a:moveTo>
                  <a:pt x="258" y="260"/>
                </a:moveTo>
                <a:lnTo>
                  <a:pt x="255" y="268"/>
                </a:lnTo>
                <a:lnTo>
                  <a:pt x="249" y="274"/>
                </a:lnTo>
                <a:lnTo>
                  <a:pt x="244" y="281"/>
                </a:lnTo>
                <a:lnTo>
                  <a:pt x="223" y="300"/>
                </a:lnTo>
                <a:lnTo>
                  <a:pt x="201" y="313"/>
                </a:lnTo>
                <a:lnTo>
                  <a:pt x="175" y="322"/>
                </a:lnTo>
                <a:lnTo>
                  <a:pt x="148" y="329"/>
                </a:lnTo>
                <a:lnTo>
                  <a:pt x="122" y="330"/>
                </a:lnTo>
                <a:lnTo>
                  <a:pt x="96" y="329"/>
                </a:lnTo>
                <a:lnTo>
                  <a:pt x="71" y="322"/>
                </a:lnTo>
                <a:lnTo>
                  <a:pt x="47" y="313"/>
                </a:lnTo>
                <a:lnTo>
                  <a:pt x="26" y="300"/>
                </a:lnTo>
                <a:lnTo>
                  <a:pt x="8" y="281"/>
                </a:lnTo>
                <a:lnTo>
                  <a:pt x="15" y="301"/>
                </a:lnTo>
                <a:lnTo>
                  <a:pt x="26" y="319"/>
                </a:lnTo>
                <a:lnTo>
                  <a:pt x="44" y="332"/>
                </a:lnTo>
                <a:lnTo>
                  <a:pt x="64" y="341"/>
                </a:lnTo>
                <a:lnTo>
                  <a:pt x="87" y="348"/>
                </a:lnTo>
                <a:lnTo>
                  <a:pt x="109" y="351"/>
                </a:lnTo>
                <a:lnTo>
                  <a:pt x="109" y="351"/>
                </a:lnTo>
                <a:lnTo>
                  <a:pt x="114" y="349"/>
                </a:lnTo>
                <a:lnTo>
                  <a:pt x="116" y="351"/>
                </a:lnTo>
                <a:lnTo>
                  <a:pt x="127" y="351"/>
                </a:lnTo>
                <a:lnTo>
                  <a:pt x="138" y="349"/>
                </a:lnTo>
                <a:lnTo>
                  <a:pt x="154" y="348"/>
                </a:lnTo>
                <a:lnTo>
                  <a:pt x="173" y="345"/>
                </a:lnTo>
                <a:lnTo>
                  <a:pt x="194" y="338"/>
                </a:lnTo>
                <a:lnTo>
                  <a:pt x="214" y="332"/>
                </a:lnTo>
                <a:lnTo>
                  <a:pt x="231" y="322"/>
                </a:lnTo>
                <a:lnTo>
                  <a:pt x="247" y="309"/>
                </a:lnTo>
                <a:lnTo>
                  <a:pt x="257" y="297"/>
                </a:lnTo>
                <a:lnTo>
                  <a:pt x="262" y="279"/>
                </a:lnTo>
                <a:lnTo>
                  <a:pt x="258" y="260"/>
                </a:lnTo>
                <a:close/>
                <a:moveTo>
                  <a:pt x="186" y="202"/>
                </a:moveTo>
                <a:lnTo>
                  <a:pt x="189" y="220"/>
                </a:lnTo>
                <a:lnTo>
                  <a:pt x="189" y="237"/>
                </a:lnTo>
                <a:lnTo>
                  <a:pt x="189" y="240"/>
                </a:lnTo>
                <a:lnTo>
                  <a:pt x="186" y="242"/>
                </a:lnTo>
                <a:lnTo>
                  <a:pt x="185" y="244"/>
                </a:lnTo>
                <a:lnTo>
                  <a:pt x="181" y="242"/>
                </a:lnTo>
                <a:lnTo>
                  <a:pt x="181" y="244"/>
                </a:lnTo>
                <a:lnTo>
                  <a:pt x="181" y="245"/>
                </a:lnTo>
                <a:lnTo>
                  <a:pt x="167" y="257"/>
                </a:lnTo>
                <a:lnTo>
                  <a:pt x="151" y="261"/>
                </a:lnTo>
                <a:lnTo>
                  <a:pt x="132" y="261"/>
                </a:lnTo>
                <a:lnTo>
                  <a:pt x="114" y="258"/>
                </a:lnTo>
                <a:lnTo>
                  <a:pt x="95" y="253"/>
                </a:lnTo>
                <a:lnTo>
                  <a:pt x="80" y="245"/>
                </a:lnTo>
                <a:lnTo>
                  <a:pt x="77" y="245"/>
                </a:lnTo>
                <a:lnTo>
                  <a:pt x="74" y="244"/>
                </a:lnTo>
                <a:lnTo>
                  <a:pt x="72" y="242"/>
                </a:lnTo>
                <a:lnTo>
                  <a:pt x="72" y="237"/>
                </a:lnTo>
                <a:lnTo>
                  <a:pt x="74" y="207"/>
                </a:lnTo>
                <a:lnTo>
                  <a:pt x="55" y="218"/>
                </a:lnTo>
                <a:lnTo>
                  <a:pt x="37" y="229"/>
                </a:lnTo>
                <a:lnTo>
                  <a:pt x="24" y="242"/>
                </a:lnTo>
                <a:lnTo>
                  <a:pt x="20" y="255"/>
                </a:lnTo>
                <a:lnTo>
                  <a:pt x="21" y="268"/>
                </a:lnTo>
                <a:lnTo>
                  <a:pt x="29" y="279"/>
                </a:lnTo>
                <a:lnTo>
                  <a:pt x="42" y="290"/>
                </a:lnTo>
                <a:lnTo>
                  <a:pt x="63" y="301"/>
                </a:lnTo>
                <a:lnTo>
                  <a:pt x="85" y="309"/>
                </a:lnTo>
                <a:lnTo>
                  <a:pt x="109" y="313"/>
                </a:lnTo>
                <a:lnTo>
                  <a:pt x="133" y="313"/>
                </a:lnTo>
                <a:lnTo>
                  <a:pt x="164" y="308"/>
                </a:lnTo>
                <a:lnTo>
                  <a:pt x="194" y="297"/>
                </a:lnTo>
                <a:lnTo>
                  <a:pt x="220" y="279"/>
                </a:lnTo>
                <a:lnTo>
                  <a:pt x="231" y="271"/>
                </a:lnTo>
                <a:lnTo>
                  <a:pt x="239" y="261"/>
                </a:lnTo>
                <a:lnTo>
                  <a:pt x="242" y="250"/>
                </a:lnTo>
                <a:lnTo>
                  <a:pt x="239" y="239"/>
                </a:lnTo>
                <a:lnTo>
                  <a:pt x="230" y="228"/>
                </a:lnTo>
                <a:lnTo>
                  <a:pt x="209" y="213"/>
                </a:lnTo>
                <a:lnTo>
                  <a:pt x="186" y="202"/>
                </a:lnTo>
                <a:close/>
                <a:moveTo>
                  <a:pt x="164" y="120"/>
                </a:moveTo>
                <a:lnTo>
                  <a:pt x="137" y="127"/>
                </a:lnTo>
                <a:lnTo>
                  <a:pt x="100" y="130"/>
                </a:lnTo>
                <a:lnTo>
                  <a:pt x="92" y="183"/>
                </a:lnTo>
                <a:lnTo>
                  <a:pt x="87" y="236"/>
                </a:lnTo>
                <a:lnTo>
                  <a:pt x="109" y="244"/>
                </a:lnTo>
                <a:lnTo>
                  <a:pt x="133" y="245"/>
                </a:lnTo>
                <a:lnTo>
                  <a:pt x="156" y="240"/>
                </a:lnTo>
                <a:lnTo>
                  <a:pt x="177" y="237"/>
                </a:lnTo>
                <a:lnTo>
                  <a:pt x="178" y="237"/>
                </a:lnTo>
                <a:lnTo>
                  <a:pt x="170" y="210"/>
                </a:lnTo>
                <a:lnTo>
                  <a:pt x="165" y="180"/>
                </a:lnTo>
                <a:lnTo>
                  <a:pt x="164" y="149"/>
                </a:lnTo>
                <a:lnTo>
                  <a:pt x="164" y="120"/>
                </a:lnTo>
                <a:close/>
                <a:moveTo>
                  <a:pt x="199" y="63"/>
                </a:moveTo>
                <a:lnTo>
                  <a:pt x="188" y="79"/>
                </a:lnTo>
                <a:lnTo>
                  <a:pt x="170" y="88"/>
                </a:lnTo>
                <a:lnTo>
                  <a:pt x="149" y="96"/>
                </a:lnTo>
                <a:lnTo>
                  <a:pt x="129" y="98"/>
                </a:lnTo>
                <a:lnTo>
                  <a:pt x="111" y="96"/>
                </a:lnTo>
                <a:lnTo>
                  <a:pt x="92" y="95"/>
                </a:lnTo>
                <a:lnTo>
                  <a:pt x="74" y="90"/>
                </a:lnTo>
                <a:lnTo>
                  <a:pt x="58" y="82"/>
                </a:lnTo>
                <a:lnTo>
                  <a:pt x="47" y="69"/>
                </a:lnTo>
                <a:lnTo>
                  <a:pt x="47" y="83"/>
                </a:lnTo>
                <a:lnTo>
                  <a:pt x="52" y="95"/>
                </a:lnTo>
                <a:lnTo>
                  <a:pt x="60" y="106"/>
                </a:lnTo>
                <a:lnTo>
                  <a:pt x="72" y="112"/>
                </a:lnTo>
                <a:lnTo>
                  <a:pt x="96" y="115"/>
                </a:lnTo>
                <a:lnTo>
                  <a:pt x="121" y="115"/>
                </a:lnTo>
                <a:lnTo>
                  <a:pt x="135" y="114"/>
                </a:lnTo>
                <a:lnTo>
                  <a:pt x="151" y="109"/>
                </a:lnTo>
                <a:lnTo>
                  <a:pt x="167" y="104"/>
                </a:lnTo>
                <a:lnTo>
                  <a:pt x="181" y="96"/>
                </a:lnTo>
                <a:lnTo>
                  <a:pt x="193" y="88"/>
                </a:lnTo>
                <a:lnTo>
                  <a:pt x="199" y="75"/>
                </a:lnTo>
                <a:lnTo>
                  <a:pt x="199" y="63"/>
                </a:lnTo>
                <a:close/>
                <a:moveTo>
                  <a:pt x="114" y="18"/>
                </a:moveTo>
                <a:lnTo>
                  <a:pt x="95" y="21"/>
                </a:lnTo>
                <a:lnTo>
                  <a:pt x="77" y="26"/>
                </a:lnTo>
                <a:lnTo>
                  <a:pt x="64" y="34"/>
                </a:lnTo>
                <a:lnTo>
                  <a:pt x="53" y="47"/>
                </a:lnTo>
                <a:lnTo>
                  <a:pt x="63" y="61"/>
                </a:lnTo>
                <a:lnTo>
                  <a:pt x="77" y="71"/>
                </a:lnTo>
                <a:lnTo>
                  <a:pt x="95" y="77"/>
                </a:lnTo>
                <a:lnTo>
                  <a:pt x="114" y="80"/>
                </a:lnTo>
                <a:lnTo>
                  <a:pt x="135" y="79"/>
                </a:lnTo>
                <a:lnTo>
                  <a:pt x="154" y="74"/>
                </a:lnTo>
                <a:lnTo>
                  <a:pt x="170" y="64"/>
                </a:lnTo>
                <a:lnTo>
                  <a:pt x="181" y="51"/>
                </a:lnTo>
                <a:lnTo>
                  <a:pt x="185" y="35"/>
                </a:lnTo>
                <a:lnTo>
                  <a:pt x="172" y="29"/>
                </a:lnTo>
                <a:lnTo>
                  <a:pt x="154" y="22"/>
                </a:lnTo>
                <a:lnTo>
                  <a:pt x="135" y="19"/>
                </a:lnTo>
                <a:lnTo>
                  <a:pt x="114" y="18"/>
                </a:lnTo>
                <a:close/>
                <a:moveTo>
                  <a:pt x="122" y="0"/>
                </a:moveTo>
                <a:lnTo>
                  <a:pt x="145" y="2"/>
                </a:lnTo>
                <a:lnTo>
                  <a:pt x="165" y="6"/>
                </a:lnTo>
                <a:lnTo>
                  <a:pt x="183" y="13"/>
                </a:lnTo>
                <a:lnTo>
                  <a:pt x="197" y="21"/>
                </a:lnTo>
                <a:lnTo>
                  <a:pt x="199" y="22"/>
                </a:lnTo>
                <a:lnTo>
                  <a:pt x="201" y="27"/>
                </a:lnTo>
                <a:lnTo>
                  <a:pt x="202" y="29"/>
                </a:lnTo>
                <a:lnTo>
                  <a:pt x="204" y="31"/>
                </a:lnTo>
                <a:lnTo>
                  <a:pt x="204" y="37"/>
                </a:lnTo>
                <a:lnTo>
                  <a:pt x="204" y="42"/>
                </a:lnTo>
                <a:lnTo>
                  <a:pt x="212" y="56"/>
                </a:lnTo>
                <a:lnTo>
                  <a:pt x="212" y="74"/>
                </a:lnTo>
                <a:lnTo>
                  <a:pt x="207" y="90"/>
                </a:lnTo>
                <a:lnTo>
                  <a:pt x="197" y="103"/>
                </a:lnTo>
                <a:lnTo>
                  <a:pt x="186" y="111"/>
                </a:lnTo>
                <a:lnTo>
                  <a:pt x="173" y="117"/>
                </a:lnTo>
                <a:lnTo>
                  <a:pt x="173" y="119"/>
                </a:lnTo>
                <a:lnTo>
                  <a:pt x="183" y="181"/>
                </a:lnTo>
                <a:lnTo>
                  <a:pt x="185" y="186"/>
                </a:lnTo>
                <a:lnTo>
                  <a:pt x="186" y="186"/>
                </a:lnTo>
                <a:lnTo>
                  <a:pt x="189" y="186"/>
                </a:lnTo>
                <a:lnTo>
                  <a:pt x="193" y="186"/>
                </a:lnTo>
                <a:lnTo>
                  <a:pt x="210" y="194"/>
                </a:lnTo>
                <a:lnTo>
                  <a:pt x="230" y="205"/>
                </a:lnTo>
                <a:lnTo>
                  <a:pt x="247" y="218"/>
                </a:lnTo>
                <a:lnTo>
                  <a:pt x="260" y="232"/>
                </a:lnTo>
                <a:lnTo>
                  <a:pt x="263" y="240"/>
                </a:lnTo>
                <a:lnTo>
                  <a:pt x="265" y="240"/>
                </a:lnTo>
                <a:lnTo>
                  <a:pt x="268" y="244"/>
                </a:lnTo>
                <a:lnTo>
                  <a:pt x="274" y="265"/>
                </a:lnTo>
                <a:lnTo>
                  <a:pt x="274" y="285"/>
                </a:lnTo>
                <a:lnTo>
                  <a:pt x="266" y="305"/>
                </a:lnTo>
                <a:lnTo>
                  <a:pt x="254" y="324"/>
                </a:lnTo>
                <a:lnTo>
                  <a:pt x="238" y="337"/>
                </a:lnTo>
                <a:lnTo>
                  <a:pt x="218" y="346"/>
                </a:lnTo>
                <a:lnTo>
                  <a:pt x="199" y="354"/>
                </a:lnTo>
                <a:lnTo>
                  <a:pt x="177" y="359"/>
                </a:lnTo>
                <a:lnTo>
                  <a:pt x="167" y="458"/>
                </a:lnTo>
                <a:lnTo>
                  <a:pt x="151" y="556"/>
                </a:lnTo>
                <a:lnTo>
                  <a:pt x="149" y="559"/>
                </a:lnTo>
                <a:lnTo>
                  <a:pt x="148" y="561"/>
                </a:lnTo>
                <a:lnTo>
                  <a:pt x="145" y="561"/>
                </a:lnTo>
                <a:lnTo>
                  <a:pt x="141" y="561"/>
                </a:lnTo>
                <a:lnTo>
                  <a:pt x="138" y="561"/>
                </a:lnTo>
                <a:lnTo>
                  <a:pt x="137" y="559"/>
                </a:lnTo>
                <a:lnTo>
                  <a:pt x="135" y="556"/>
                </a:lnTo>
                <a:lnTo>
                  <a:pt x="119" y="467"/>
                </a:lnTo>
                <a:lnTo>
                  <a:pt x="103" y="377"/>
                </a:lnTo>
                <a:lnTo>
                  <a:pt x="103" y="370"/>
                </a:lnTo>
                <a:lnTo>
                  <a:pt x="103" y="366"/>
                </a:lnTo>
                <a:lnTo>
                  <a:pt x="77" y="362"/>
                </a:lnTo>
                <a:lnTo>
                  <a:pt x="53" y="354"/>
                </a:lnTo>
                <a:lnTo>
                  <a:pt x="32" y="341"/>
                </a:lnTo>
                <a:lnTo>
                  <a:pt x="16" y="325"/>
                </a:lnTo>
                <a:lnTo>
                  <a:pt x="5" y="306"/>
                </a:lnTo>
                <a:lnTo>
                  <a:pt x="0" y="285"/>
                </a:lnTo>
                <a:lnTo>
                  <a:pt x="2" y="263"/>
                </a:lnTo>
                <a:lnTo>
                  <a:pt x="0" y="249"/>
                </a:lnTo>
                <a:lnTo>
                  <a:pt x="5" y="234"/>
                </a:lnTo>
                <a:lnTo>
                  <a:pt x="16" y="223"/>
                </a:lnTo>
                <a:lnTo>
                  <a:pt x="29" y="213"/>
                </a:lnTo>
                <a:lnTo>
                  <a:pt x="44" y="205"/>
                </a:lnTo>
                <a:lnTo>
                  <a:pt x="60" y="199"/>
                </a:lnTo>
                <a:lnTo>
                  <a:pt x="76" y="192"/>
                </a:lnTo>
                <a:lnTo>
                  <a:pt x="80" y="160"/>
                </a:lnTo>
                <a:lnTo>
                  <a:pt x="88" y="128"/>
                </a:lnTo>
                <a:lnTo>
                  <a:pt x="68" y="125"/>
                </a:lnTo>
                <a:lnTo>
                  <a:pt x="52" y="115"/>
                </a:lnTo>
                <a:lnTo>
                  <a:pt x="39" y="101"/>
                </a:lnTo>
                <a:lnTo>
                  <a:pt x="34" y="83"/>
                </a:lnTo>
                <a:lnTo>
                  <a:pt x="36" y="66"/>
                </a:lnTo>
                <a:lnTo>
                  <a:pt x="40" y="47"/>
                </a:lnTo>
                <a:lnTo>
                  <a:pt x="40" y="43"/>
                </a:lnTo>
                <a:lnTo>
                  <a:pt x="40" y="42"/>
                </a:lnTo>
                <a:lnTo>
                  <a:pt x="42" y="40"/>
                </a:lnTo>
                <a:lnTo>
                  <a:pt x="50" y="22"/>
                </a:lnTo>
                <a:lnTo>
                  <a:pt x="63" y="11"/>
                </a:lnTo>
                <a:lnTo>
                  <a:pt x="80" y="3"/>
                </a:lnTo>
                <a:lnTo>
                  <a:pt x="101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05250" y="921582"/>
            <a:ext cx="11381501" cy="5585262"/>
            <a:chOff x="539565" y="928762"/>
            <a:chExt cx="11381501" cy="5585262"/>
          </a:xfrm>
        </p:grpSpPr>
        <p:sp>
          <p:nvSpPr>
            <p:cNvPr id="70" name="Freeform 58"/>
            <p:cNvSpPr>
              <a:spLocks/>
            </p:cNvSpPr>
            <p:nvPr/>
          </p:nvSpPr>
          <p:spPr bwMode="auto">
            <a:xfrm rot="10800000" flipH="1" flipV="1">
              <a:off x="544423" y="928762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 rot="10800000" flipH="1" flipV="1">
              <a:off x="544423" y="6352538"/>
              <a:ext cx="11376643" cy="115457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5400000" flipH="1" flipV="1">
              <a:off x="-2197914" y="3723969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 rot="5400000" flipH="1" flipV="1">
              <a:off x="9130231" y="3666241"/>
              <a:ext cx="5527534" cy="52575"/>
            </a:xfrm>
            <a:custGeom>
              <a:avLst/>
              <a:gdLst>
                <a:gd name="T0" fmla="*/ 264 w 317"/>
                <a:gd name="T1" fmla="*/ 0 h 24"/>
                <a:gd name="T2" fmla="*/ 314 w 317"/>
                <a:gd name="T3" fmla="*/ 4 h 24"/>
                <a:gd name="T4" fmla="*/ 316 w 317"/>
                <a:gd name="T5" fmla="*/ 6 h 24"/>
                <a:gd name="T6" fmla="*/ 317 w 317"/>
                <a:gd name="T7" fmla="*/ 8 h 24"/>
                <a:gd name="T8" fmla="*/ 317 w 317"/>
                <a:gd name="T9" fmla="*/ 9 h 24"/>
                <a:gd name="T10" fmla="*/ 317 w 317"/>
                <a:gd name="T11" fmla="*/ 12 h 24"/>
                <a:gd name="T12" fmla="*/ 314 w 317"/>
                <a:gd name="T13" fmla="*/ 14 h 24"/>
                <a:gd name="T14" fmla="*/ 312 w 317"/>
                <a:gd name="T15" fmla="*/ 16 h 24"/>
                <a:gd name="T16" fmla="*/ 261 w 317"/>
                <a:gd name="T17" fmla="*/ 19 h 24"/>
                <a:gd name="T18" fmla="*/ 208 w 317"/>
                <a:gd name="T19" fmla="*/ 17 h 24"/>
                <a:gd name="T20" fmla="*/ 157 w 317"/>
                <a:gd name="T21" fmla="*/ 17 h 24"/>
                <a:gd name="T22" fmla="*/ 3 w 317"/>
                <a:gd name="T23" fmla="*/ 24 h 24"/>
                <a:gd name="T24" fmla="*/ 1 w 317"/>
                <a:gd name="T25" fmla="*/ 24 h 24"/>
                <a:gd name="T26" fmla="*/ 0 w 317"/>
                <a:gd name="T27" fmla="*/ 22 h 24"/>
                <a:gd name="T28" fmla="*/ 0 w 317"/>
                <a:gd name="T29" fmla="*/ 19 h 24"/>
                <a:gd name="T30" fmla="*/ 0 w 317"/>
                <a:gd name="T31" fmla="*/ 17 h 24"/>
                <a:gd name="T32" fmla="*/ 1 w 317"/>
                <a:gd name="T33" fmla="*/ 16 h 24"/>
                <a:gd name="T34" fmla="*/ 3 w 317"/>
                <a:gd name="T35" fmla="*/ 14 h 24"/>
                <a:gd name="T36" fmla="*/ 83 w 317"/>
                <a:gd name="T37" fmla="*/ 8 h 24"/>
                <a:gd name="T38" fmla="*/ 163 w 317"/>
                <a:gd name="T39" fmla="*/ 3 h 24"/>
                <a:gd name="T40" fmla="*/ 213 w 317"/>
                <a:gd name="T41" fmla="*/ 1 h 24"/>
                <a:gd name="T42" fmla="*/ 264 w 317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24">
                  <a:moveTo>
                    <a:pt x="264" y="0"/>
                  </a:moveTo>
                  <a:lnTo>
                    <a:pt x="314" y="4"/>
                  </a:lnTo>
                  <a:lnTo>
                    <a:pt x="316" y="6"/>
                  </a:lnTo>
                  <a:lnTo>
                    <a:pt x="317" y="8"/>
                  </a:lnTo>
                  <a:lnTo>
                    <a:pt x="317" y="9"/>
                  </a:lnTo>
                  <a:lnTo>
                    <a:pt x="317" y="12"/>
                  </a:lnTo>
                  <a:lnTo>
                    <a:pt x="314" y="14"/>
                  </a:lnTo>
                  <a:lnTo>
                    <a:pt x="312" y="16"/>
                  </a:lnTo>
                  <a:lnTo>
                    <a:pt x="261" y="19"/>
                  </a:lnTo>
                  <a:lnTo>
                    <a:pt x="208" y="17"/>
                  </a:lnTo>
                  <a:lnTo>
                    <a:pt x="157" y="17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83" y="8"/>
                  </a:lnTo>
                  <a:lnTo>
                    <a:pt x="163" y="3"/>
                  </a:lnTo>
                  <a:lnTo>
                    <a:pt x="213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BA24B9A-27F4-42D5-B114-35E9820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AEA0-69BF-48D0-B6BF-5FDDE60F7148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94B21B36-A2E4-44D0-ABC2-87983274DE88}"/>
              </a:ext>
            </a:extLst>
          </p:cNvPr>
          <p:cNvGrpSpPr/>
          <p:nvPr/>
        </p:nvGrpSpPr>
        <p:grpSpPr>
          <a:xfrm>
            <a:off x="1178708" y="1460316"/>
            <a:ext cx="9564344" cy="3034206"/>
            <a:chOff x="1490510" y="2552700"/>
            <a:chExt cx="9564344" cy="303420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BC5F0173-8919-48F3-8729-DA6721A10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0510" y="2552700"/>
              <a:ext cx="9564344" cy="3034206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E5CD2C13-AA6D-44FA-87B1-571BA61D6A4E}"/>
                </a:ext>
              </a:extLst>
            </p:cNvPr>
            <p:cNvSpPr/>
            <p:nvPr/>
          </p:nvSpPr>
          <p:spPr>
            <a:xfrm>
              <a:off x="5247861" y="3127512"/>
              <a:ext cx="251791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A2627649-4529-4F61-AB72-47CD65937048}"/>
                </a:ext>
              </a:extLst>
            </p:cNvPr>
            <p:cNvSpPr/>
            <p:nvPr/>
          </p:nvSpPr>
          <p:spPr>
            <a:xfrm>
              <a:off x="6146786" y="2552700"/>
              <a:ext cx="251791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7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7800B541-8156-4EEC-9FAB-9A3D7D36E25D}"/>
                </a:ext>
              </a:extLst>
            </p:cNvPr>
            <p:cNvSpPr/>
            <p:nvPr/>
          </p:nvSpPr>
          <p:spPr>
            <a:xfrm>
              <a:off x="9468678" y="2552700"/>
              <a:ext cx="251791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EFE1D302-3E97-4D42-89DE-0B5BA1EC6D28}"/>
                </a:ext>
              </a:extLst>
            </p:cNvPr>
            <p:cNvSpPr/>
            <p:nvPr/>
          </p:nvSpPr>
          <p:spPr>
            <a:xfrm>
              <a:off x="7873061" y="3525077"/>
              <a:ext cx="251791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ED3BE5D9-D5EA-469B-B8A3-4426FA7FE93C}"/>
                </a:ext>
              </a:extLst>
            </p:cNvPr>
            <p:cNvSpPr/>
            <p:nvPr/>
          </p:nvSpPr>
          <p:spPr>
            <a:xfrm>
              <a:off x="8700052" y="5189341"/>
              <a:ext cx="251791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45966214-FD5B-4144-9AA4-7CC0A5DEE4B4}"/>
                </a:ext>
              </a:extLst>
            </p:cNvPr>
            <p:cNvSpPr/>
            <p:nvPr/>
          </p:nvSpPr>
          <p:spPr>
            <a:xfrm>
              <a:off x="10436448" y="4260574"/>
              <a:ext cx="152040" cy="351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A083D9B8-CEDF-4F50-A1AD-B81C8963B9DC}"/>
              </a:ext>
            </a:extLst>
          </p:cNvPr>
          <p:cNvSpPr/>
          <p:nvPr/>
        </p:nvSpPr>
        <p:spPr>
          <a:xfrm>
            <a:off x="8955382" y="5227248"/>
            <a:ext cx="178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답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25cm</a:t>
            </a:r>
            <a:r>
              <a:rPr lang="en-US" altLang="ko-KR" sz="2800" b="1" baseline="30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ko-KR" sz="28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8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1353</Words>
  <Application>Microsoft Office PowerPoint</Application>
  <PresentationFormat>사용자 지정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Kang</dc:creator>
  <cp:lastModifiedBy>user</cp:lastModifiedBy>
  <cp:revision>69</cp:revision>
  <dcterms:created xsi:type="dcterms:W3CDTF">2016-03-30T05:16:45Z</dcterms:created>
  <dcterms:modified xsi:type="dcterms:W3CDTF">2019-11-05T08:26:47Z</dcterms:modified>
</cp:coreProperties>
</file>