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D5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3E27E9D-03FA-4A68-8543-80C0DCEFDBCE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EE2563-325A-4F72-ADCC-D7FF569435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7E9D-03FA-4A68-8543-80C0DCEFDBCE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2563-325A-4F72-ADCC-D7FF569435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3E27E9D-03FA-4A68-8543-80C0DCEFDBCE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1EE2563-325A-4F72-ADCC-D7FF569435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7E9D-03FA-4A68-8543-80C0DCEFDBCE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EE2563-325A-4F72-ADCC-D7FF569435D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7E9D-03FA-4A68-8543-80C0DCEFDBCE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1EE2563-325A-4F72-ADCC-D7FF569435D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E27E9D-03FA-4A68-8543-80C0DCEFDBCE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EE2563-325A-4F72-ADCC-D7FF569435D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E27E9D-03FA-4A68-8543-80C0DCEFDBCE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EE2563-325A-4F72-ADCC-D7FF569435D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7E9D-03FA-4A68-8543-80C0DCEFDBCE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EE2563-325A-4F72-ADCC-D7FF569435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7E9D-03FA-4A68-8543-80C0DCEFDBCE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EE2563-325A-4F72-ADCC-D7FF569435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7E9D-03FA-4A68-8543-80C0DCEFDBCE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EE2563-325A-4F72-ADCC-D7FF569435D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3E27E9D-03FA-4A68-8543-80C0DCEFDBCE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1EE2563-325A-4F72-ADCC-D7FF569435D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E27E9D-03FA-4A68-8543-80C0DCEFDBCE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EE2563-325A-4F72-ADCC-D7FF569435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EwnHf9Q23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VPLIuBy9C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0vQgB6wLks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vUrVeRGo5I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83768" y="3573016"/>
            <a:ext cx="3888432" cy="1828800"/>
          </a:xfrm>
        </p:spPr>
        <p:txBody>
          <a:bodyPr>
            <a:normAutofit fontScale="90000"/>
          </a:bodyPr>
          <a:lstStyle/>
          <a:p>
            <a:r>
              <a:rPr lang="ko-KR" altLang="en-US" sz="8000" dirty="0" smtClean="0">
                <a:latin typeface="HY나무B" pitchFamily="18" charset="-127"/>
                <a:ea typeface="HY나무B" pitchFamily="18" charset="-127"/>
              </a:rPr>
              <a:t>김 해 진</a:t>
            </a:r>
            <a:endParaRPr lang="ko-KR" altLang="en-US" sz="8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619672" y="764704"/>
            <a:ext cx="6477000" cy="1828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0" cap="all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  <a:cs typeface="+mj-cs"/>
              </a:rPr>
              <a:t>세계의 민요</a:t>
            </a:r>
            <a:endParaRPr kumimoji="0" lang="ko-KR" altLang="en-US" sz="8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Y나무B" pitchFamily="18" charset="-127"/>
              <a:ea typeface="HY나무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lions_in_tree_Tanzania_photo_tours_boyd_nort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720306" y="2613008"/>
            <a:ext cx="6423694" cy="4244992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chemeClr val="tx1"/>
                </a:solidFill>
                <a:hlinkClick r:id="rId3"/>
              </a:rPr>
              <a:t>https://www.youtube.com/watch?v=qEwnHf9Q23k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5" name="내용 개체 틀 4" descr="Beautiful-Africa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770712" cy="54165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캡처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4344376"/>
          </a:xfrm>
        </p:spPr>
      </p:pic>
      <p:sp>
        <p:nvSpPr>
          <p:cNvPr id="9" name="순서도: 연결자 8"/>
          <p:cNvSpPr/>
          <p:nvPr/>
        </p:nvSpPr>
        <p:spPr>
          <a:xfrm>
            <a:off x="4283968" y="4869160"/>
            <a:ext cx="360040" cy="360040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다이아몬드 15"/>
          <p:cNvSpPr/>
          <p:nvPr/>
        </p:nvSpPr>
        <p:spPr>
          <a:xfrm>
            <a:off x="611560" y="4437112"/>
            <a:ext cx="360040" cy="36004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4149080"/>
            <a:ext cx="9144000" cy="21602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다이아몬드 17"/>
          <p:cNvSpPr/>
          <p:nvPr/>
        </p:nvSpPr>
        <p:spPr>
          <a:xfrm>
            <a:off x="1763688" y="4437112"/>
            <a:ext cx="360040" cy="36004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다이아몬드 18"/>
          <p:cNvSpPr/>
          <p:nvPr/>
        </p:nvSpPr>
        <p:spPr>
          <a:xfrm>
            <a:off x="2771800" y="4437112"/>
            <a:ext cx="360040" cy="36004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다이아몬드 19"/>
          <p:cNvSpPr/>
          <p:nvPr/>
        </p:nvSpPr>
        <p:spPr>
          <a:xfrm>
            <a:off x="3851920" y="4437112"/>
            <a:ext cx="360040" cy="36004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다이아몬드 20"/>
          <p:cNvSpPr/>
          <p:nvPr/>
        </p:nvSpPr>
        <p:spPr>
          <a:xfrm>
            <a:off x="4860032" y="4437112"/>
            <a:ext cx="360040" cy="36004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다이아몬드 21"/>
          <p:cNvSpPr/>
          <p:nvPr/>
        </p:nvSpPr>
        <p:spPr>
          <a:xfrm>
            <a:off x="5796136" y="4437112"/>
            <a:ext cx="360040" cy="36004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다이아몬드 22"/>
          <p:cNvSpPr/>
          <p:nvPr/>
        </p:nvSpPr>
        <p:spPr>
          <a:xfrm>
            <a:off x="6732240" y="4437112"/>
            <a:ext cx="360040" cy="36004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다이아몬드 23"/>
          <p:cNvSpPr/>
          <p:nvPr/>
        </p:nvSpPr>
        <p:spPr>
          <a:xfrm>
            <a:off x="7740352" y="4437112"/>
            <a:ext cx="360040" cy="36004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순서도: 연결자 24"/>
          <p:cNvSpPr/>
          <p:nvPr/>
        </p:nvSpPr>
        <p:spPr>
          <a:xfrm>
            <a:off x="5292080" y="4869160"/>
            <a:ext cx="360040" cy="360040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순서도: 연결자 25"/>
          <p:cNvSpPr/>
          <p:nvPr/>
        </p:nvSpPr>
        <p:spPr>
          <a:xfrm>
            <a:off x="6156176" y="4869160"/>
            <a:ext cx="360040" cy="360040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순서도: 연결자 26"/>
          <p:cNvSpPr/>
          <p:nvPr/>
        </p:nvSpPr>
        <p:spPr>
          <a:xfrm>
            <a:off x="7164288" y="4797152"/>
            <a:ext cx="360040" cy="360040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115616" y="2348880"/>
            <a:ext cx="6984776" cy="1446550"/>
          </a:xfrm>
          <a:prstGeom prst="rect">
            <a:avLst/>
          </a:prstGeom>
          <a:solidFill>
            <a:srgbClr val="2BD5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Polyrhythm</a:t>
            </a:r>
            <a:endParaRPr lang="ko-KR" altLang="en-US" sz="88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  <a:hlinkClick r:id="rId2"/>
              </a:rPr>
              <a:t> </a:t>
            </a:r>
            <a:r>
              <a:rPr lang="en-US" altLang="ko-KR" b="1" dirty="0" smtClean="0">
                <a:solidFill>
                  <a:srgbClr val="FFFF00"/>
                </a:solidFill>
                <a:latin typeface="HY나무B" pitchFamily="18" charset="-127"/>
                <a:ea typeface="HY나무B" pitchFamily="18" charset="-127"/>
                <a:hlinkClick r:id="rId2"/>
              </a:rPr>
              <a:t>African-</a:t>
            </a:r>
            <a:r>
              <a:rPr lang="en-US" altLang="ko-KR" b="1" dirty="0" err="1" smtClean="0">
                <a:solidFill>
                  <a:srgbClr val="FFFF00"/>
                </a:solidFill>
                <a:latin typeface="HY나무B" pitchFamily="18" charset="-127"/>
                <a:ea typeface="HY나무B" pitchFamily="18" charset="-127"/>
                <a:hlinkClick r:id="rId2"/>
              </a:rPr>
              <a:t>Foli</a:t>
            </a:r>
            <a:endParaRPr lang="ko-KR" altLang="en-US" b="1" dirty="0">
              <a:solidFill>
                <a:srgbClr val="FFFF00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Every Step=Rhythm</a:t>
            </a:r>
          </a:p>
          <a:p>
            <a:r>
              <a:rPr lang="en-US" altLang="ko-KR" dirty="0" smtClean="0"/>
              <a:t>Every Word=Rhythm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 descr="africa_ma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7560840" cy="7551388"/>
          </a:xfrm>
        </p:spPr>
      </p:pic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도넛 5"/>
          <p:cNvSpPr/>
          <p:nvPr/>
        </p:nvSpPr>
        <p:spPr>
          <a:xfrm>
            <a:off x="4067944" y="1844824"/>
            <a:ext cx="2304256" cy="4392488"/>
          </a:xfrm>
          <a:prstGeom prst="donut">
            <a:avLst>
              <a:gd name="adj" fmla="val 2589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도넛 6"/>
          <p:cNvSpPr/>
          <p:nvPr/>
        </p:nvSpPr>
        <p:spPr>
          <a:xfrm>
            <a:off x="4283968" y="3861048"/>
            <a:ext cx="1152128" cy="1224136"/>
          </a:xfrm>
          <a:prstGeom prst="donut">
            <a:avLst>
              <a:gd name="adj" fmla="val 2589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pPr algn="ctr"/>
            <a:r>
              <a:rPr lang="en-US" altLang="ko-KR" b="1" dirty="0" err="1" smtClean="0">
                <a:solidFill>
                  <a:schemeClr val="accent2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  <a:hlinkClick r:id="rId2"/>
              </a:rPr>
              <a:t>Malaika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  <a:hlinkClick r:id="rId2"/>
              </a:rPr>
              <a:t> </a:t>
            </a:r>
            <a:r>
              <a:rPr lang="ko-KR" altLang="en-US" b="1" dirty="0" err="1" smtClean="0">
                <a:solidFill>
                  <a:schemeClr val="accent2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  <a:hlinkClick r:id="rId2"/>
              </a:rPr>
              <a:t>말라이카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4" name="내용 개체 틀 3" descr="new doc 57_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9114242" cy="1065678"/>
          </a:xfrm>
        </p:spPr>
      </p:pic>
      <p:sp>
        <p:nvSpPr>
          <p:cNvPr id="5" name="대각선 줄무늬 4"/>
          <p:cNvSpPr/>
          <p:nvPr/>
        </p:nvSpPr>
        <p:spPr>
          <a:xfrm>
            <a:off x="1835696" y="3717032"/>
            <a:ext cx="504056" cy="1152128"/>
          </a:xfrm>
          <a:prstGeom prst="diagStripe">
            <a:avLst>
              <a:gd name="adj" fmla="val 923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대각선 줄무늬 5"/>
          <p:cNvSpPr/>
          <p:nvPr/>
        </p:nvSpPr>
        <p:spPr>
          <a:xfrm>
            <a:off x="2915816" y="3789040"/>
            <a:ext cx="504056" cy="1152128"/>
          </a:xfrm>
          <a:prstGeom prst="diagStripe">
            <a:avLst>
              <a:gd name="adj" fmla="val 923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대각선 줄무늬 6"/>
          <p:cNvSpPr/>
          <p:nvPr/>
        </p:nvSpPr>
        <p:spPr>
          <a:xfrm>
            <a:off x="2411760" y="3789040"/>
            <a:ext cx="504056" cy="1152128"/>
          </a:xfrm>
          <a:prstGeom prst="diagStripe">
            <a:avLst>
              <a:gd name="adj" fmla="val 923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50912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FF0000"/>
                </a:solidFill>
              </a:rPr>
              <a:t>3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450912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FF0000"/>
                </a:solidFill>
              </a:rPr>
              <a:t>3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450912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</a:rPr>
              <a:t>2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액자 10"/>
          <p:cNvSpPr/>
          <p:nvPr/>
        </p:nvSpPr>
        <p:spPr>
          <a:xfrm>
            <a:off x="3419872" y="3429000"/>
            <a:ext cx="288032" cy="1440160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액자 11"/>
          <p:cNvSpPr/>
          <p:nvPr/>
        </p:nvSpPr>
        <p:spPr>
          <a:xfrm>
            <a:off x="4139952" y="3429000"/>
            <a:ext cx="288032" cy="1440160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액자 12"/>
          <p:cNvSpPr/>
          <p:nvPr/>
        </p:nvSpPr>
        <p:spPr>
          <a:xfrm>
            <a:off x="4716016" y="3429000"/>
            <a:ext cx="288032" cy="1440160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4" name="내용 개체 틀 3" descr="new doc 5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9114242" cy="1065678"/>
          </a:xfrm>
          <a:prstGeom prst="rect">
            <a:avLst/>
          </a:prstGeom>
        </p:spPr>
      </p:pic>
      <p:pic>
        <p:nvPicPr>
          <p:cNvPr id="16" name="그림 15" descr="스크린샷 2016-04-19 오전 7.21.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5373216"/>
            <a:ext cx="5042225" cy="1092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1" grpId="1" animBg="1"/>
      <p:bldP spid="11" grpId="2" animBg="1"/>
      <p:bldP spid="11" grpId="3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pPr algn="ctr"/>
            <a:r>
              <a:rPr lang="en-US" altLang="ko-KR" b="1" dirty="0" err="1" smtClean="0">
                <a:latin typeface="HY나무B" pitchFamily="18" charset="-127"/>
                <a:ea typeface="HY나무B" pitchFamily="18" charset="-127"/>
                <a:hlinkClick r:id="rId2"/>
              </a:rPr>
              <a:t>Jambo</a:t>
            </a:r>
            <a:r>
              <a:rPr lang="en-US" altLang="ko-KR" b="1" dirty="0" smtClean="0">
                <a:latin typeface="HY나무B" pitchFamily="18" charset="-127"/>
                <a:ea typeface="HY나무B" pitchFamily="18" charset="-127"/>
                <a:hlinkClick r:id="rId2"/>
              </a:rPr>
              <a:t> </a:t>
            </a:r>
            <a:r>
              <a:rPr lang="ko-KR" altLang="en-US" b="1" dirty="0" smtClean="0">
                <a:latin typeface="HY나무B" pitchFamily="18" charset="-127"/>
                <a:ea typeface="HY나무B" pitchFamily="18" charset="-127"/>
                <a:hlinkClick r:id="rId2"/>
              </a:rPr>
              <a:t>잠보</a:t>
            </a:r>
            <a:endParaRPr lang="ko-KR" altLang="en-US" b="1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4" name="내용 개체 틀 3" descr="new doc 57_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9144000" cy="1584176"/>
          </a:xfrm>
          <a:prstGeom prst="rect">
            <a:avLst/>
          </a:prstGeom>
        </p:spPr>
      </p:pic>
      <p:pic>
        <p:nvPicPr>
          <p:cNvPr id="5" name="그림 4" descr="스크린샷 2016-04-19 오전 7.21.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4437112"/>
            <a:ext cx="5042225" cy="1092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 descr="africa_ma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840" cy="7551388"/>
          </a:xfrm>
        </p:spPr>
      </p:pic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도넛 5"/>
          <p:cNvSpPr/>
          <p:nvPr/>
        </p:nvSpPr>
        <p:spPr>
          <a:xfrm>
            <a:off x="4932040" y="3068960"/>
            <a:ext cx="1152128" cy="1224136"/>
          </a:xfrm>
          <a:prstGeom prst="donut">
            <a:avLst>
              <a:gd name="adj" fmla="val 2589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71800" y="2924944"/>
            <a:ext cx="5472608" cy="2260848"/>
          </a:xfrm>
        </p:spPr>
        <p:txBody>
          <a:bodyPr>
            <a:normAutofit/>
          </a:bodyPr>
          <a:lstStyle/>
          <a:p>
            <a:r>
              <a:rPr lang="en-US" altLang="ko-KR" sz="8000" dirty="0" err="1" smtClean="0">
                <a:latin typeface="HY나무B" pitchFamily="18" charset="-127"/>
                <a:ea typeface="HY나무B" pitchFamily="18" charset="-127"/>
              </a:rPr>
              <a:t>Jambo</a:t>
            </a:r>
            <a:r>
              <a:rPr lang="en-US" altLang="ko-KR" sz="8000" dirty="0" smtClean="0">
                <a:latin typeface="HY나무B" pitchFamily="18" charset="-127"/>
                <a:ea typeface="HY나무B" pitchFamily="18" charset="-127"/>
              </a:rPr>
              <a:t>~</a:t>
            </a:r>
            <a:endParaRPr lang="ko-KR" altLang="en-US" sz="8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667000" y="1268760"/>
            <a:ext cx="6477000" cy="1828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나무B" pitchFamily="18" charset="-127"/>
                <a:ea typeface="HY나무B" pitchFamily="18" charset="-127"/>
                <a:cs typeface="+mj-cs"/>
              </a:rPr>
              <a:t>여러분</a:t>
            </a:r>
            <a:r>
              <a:rPr kumimoji="0" lang="en-US" altLang="ko-KR" sz="8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나무B" pitchFamily="18" charset="-127"/>
                <a:ea typeface="HY나무B" pitchFamily="18" charset="-127"/>
                <a:cs typeface="+mj-cs"/>
              </a:rPr>
              <a:t>~</a:t>
            </a:r>
            <a:endParaRPr kumimoji="0" lang="ko-KR" altLang="en-US" sz="8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Y나무B" pitchFamily="18" charset="-127"/>
              <a:ea typeface="HY나무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143</TotalTime>
  <Words>26</Words>
  <Application>Microsoft Office PowerPoint</Application>
  <PresentationFormat>화면 슬라이드 쇼(4:3)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가을</vt:lpstr>
      <vt:lpstr>김 해 진</vt:lpstr>
      <vt:lpstr>https://www.youtube.com/watch?v=qEwnHf9Q23k</vt:lpstr>
      <vt:lpstr>슬라이드 3</vt:lpstr>
      <vt:lpstr> African-Foli</vt:lpstr>
      <vt:lpstr>슬라이드 5</vt:lpstr>
      <vt:lpstr>Malaika 말라이카</vt:lpstr>
      <vt:lpstr>Jambo 잠보</vt:lpstr>
      <vt:lpstr>슬라이드 8</vt:lpstr>
      <vt:lpstr>Jambo~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김 해 진</dc:title>
  <dc:creator>사용자</dc:creator>
  <cp:lastModifiedBy>사용자</cp:lastModifiedBy>
  <cp:revision>1</cp:revision>
  <dcterms:created xsi:type="dcterms:W3CDTF">2016-04-18T21:13:16Z</dcterms:created>
  <dcterms:modified xsi:type="dcterms:W3CDTF">2016-04-18T23:36:41Z</dcterms:modified>
</cp:coreProperties>
</file>