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67" r:id="rId3"/>
    <p:sldId id="268" r:id="rId4"/>
    <p:sldId id="278" r:id="rId5"/>
    <p:sldId id="269" r:id="rId6"/>
    <p:sldId id="270" r:id="rId7"/>
    <p:sldId id="271" r:id="rId8"/>
    <p:sldId id="272" r:id="rId9"/>
    <p:sldId id="279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253" autoAdjust="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1">
              <a:defRPr lang="ko-KR" sz="1200"/>
            </a:lvl1pPr>
          </a:lstStyle>
          <a:p>
            <a:fld id="{8DA0FDE8-3B80-4AAC-92F2-E3D0667D4E72}" type="datetimeFigureOut">
              <a:rPr lang="en-US" altLang="ko-KR" smtClean="0"/>
              <a:t>10/19/2015</a:t>
            </a:fld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1">
              <a:defRPr lang="ko-KR" sz="1200"/>
            </a:lvl1pPr>
          </a:lstStyle>
          <a:p>
            <a:fld id="{07B79F74-2001-4B21-B06E-FA23C7F2DD77}" type="slidenum">
              <a:rPr lang="ko-KR" smtClean="0"/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1">
              <a:defRPr lang="ko-KR" sz="1200"/>
            </a:lvl1pPr>
          </a:lstStyle>
          <a:p>
            <a:fld id="{C5F25FBA-1311-468D-8115-8778B0F7BEEC}" type="datetimeFigureOut">
              <a:t>2015-10-19</a:t>
            </a:fld>
            <a:endParaRPr lang="ko-KR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1">
              <a:defRPr lang="ko-KR" sz="1200"/>
            </a:lvl1pPr>
          </a:lstStyle>
          <a:p>
            <a:fld id="{F0E67C00-F679-4C51-9894-9E2214E5C2F1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귀여운 햄스터를</a:t>
            </a:r>
            <a:r>
              <a:rPr lang="ko-KR" altLang="en-US" baseline="0" dirty="0" smtClean="0"/>
              <a:t> 보여주어 방심시킨 후 학습목표 설명</a:t>
            </a:r>
            <a:endParaRPr 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ko-KR" smtClean="0"/>
              <a:t>2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테니스에 대한 학생들의 기본지식조사 및 거부감 없애기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ko-KR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736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포핸드에</a:t>
            </a:r>
            <a:r>
              <a:rPr lang="ko-KR" altLang="en-US" dirty="0" smtClean="0"/>
              <a:t> 대한 내용을 구두로 설명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ko-KR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2803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백핸드에 대한 내용을 구두로 설명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ko-KR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9309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파이팅 넘치게 </a:t>
            </a:r>
            <a:r>
              <a:rPr lang="ko-KR" altLang="en-US" dirty="0" err="1" smtClean="0"/>
              <a:t>피피티</a:t>
            </a:r>
            <a:r>
              <a:rPr lang="ko-KR" altLang="en-US" dirty="0" smtClean="0"/>
              <a:t> 마무리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ko-KR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368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 latinLnBrk="1">
              <a:lnSpc>
                <a:spcPct val="80000"/>
              </a:lnSpc>
              <a:defRPr lang="ko-KR" sz="6600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 latinLnBrk="1">
              <a:spcBef>
                <a:spcPts val="0"/>
              </a:spcBef>
              <a:buNone/>
              <a:defRPr lang="ko-KR" sz="2400"/>
            </a:lvl1pPr>
            <a:lvl2pPr marL="457200" indent="0" algn="ctr" latinLnBrk="1">
              <a:buNone/>
              <a:defRPr lang="ko-KR" sz="2000"/>
            </a:lvl2pPr>
            <a:lvl3pPr marL="914400" indent="0" algn="ctr" latinLnBrk="1">
              <a:buNone/>
              <a:defRPr lang="ko-KR" sz="1800"/>
            </a:lvl3pPr>
            <a:lvl4pPr marL="1371600" indent="0" algn="ctr" latinLnBrk="1">
              <a:buNone/>
              <a:defRPr lang="ko-KR" sz="1600"/>
            </a:lvl4pPr>
            <a:lvl5pPr marL="1828800" indent="0" algn="ctr" latinLnBrk="1">
              <a:buNone/>
              <a:defRPr lang="ko-KR" sz="1600"/>
            </a:lvl5pPr>
            <a:lvl6pPr marL="2286000" indent="0" algn="ctr" latinLnBrk="1">
              <a:buNone/>
              <a:defRPr lang="ko-KR" sz="1600"/>
            </a:lvl6pPr>
            <a:lvl7pPr marL="2743200" indent="0" algn="ctr" latinLnBrk="1">
              <a:buNone/>
              <a:defRPr lang="ko-KR" sz="1600"/>
            </a:lvl7pPr>
            <a:lvl8pPr marL="3200400" indent="0" algn="ctr" latinLnBrk="1">
              <a:buNone/>
              <a:defRPr lang="ko-KR" sz="1600"/>
            </a:lvl8pPr>
            <a:lvl9pPr marL="3657600" indent="0" algn="ctr" latinLnBrk="1">
              <a:buNone/>
              <a:defRPr lang="ko-KR"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t>2015-10-19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t>2015-10-19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t>2015-10-19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구역 머리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 latinLnBrk="1">
              <a:lnSpc>
                <a:spcPct val="80000"/>
              </a:lnSpc>
              <a:defRPr lang="ko-KR" sz="5400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 latinLnBrk="1">
              <a:spcBef>
                <a:spcPts val="0"/>
              </a:spcBef>
              <a:buNone/>
              <a:defRPr lang="ko-KR" sz="2400"/>
            </a:lvl1pPr>
            <a:lvl2pPr marL="457200" indent="0" latinLnBrk="1">
              <a:buNone/>
              <a:defRPr lang="ko-KR" sz="2000"/>
            </a:lvl2pPr>
            <a:lvl3pPr marL="914400" indent="0" latinLnBrk="1">
              <a:buNone/>
              <a:defRPr lang="ko-KR" sz="1800"/>
            </a:lvl3pPr>
            <a:lvl4pPr marL="1371600" indent="0" latinLnBrk="1">
              <a:buNone/>
              <a:defRPr lang="ko-KR" sz="1600"/>
            </a:lvl4pPr>
            <a:lvl5pPr marL="1828800" indent="0" latinLnBrk="1">
              <a:buNone/>
              <a:defRPr lang="ko-KR" sz="1600"/>
            </a:lvl5pPr>
            <a:lvl6pPr marL="2286000" indent="0" latinLnBrk="1">
              <a:buNone/>
              <a:defRPr lang="ko-KR" sz="1600"/>
            </a:lvl6pPr>
            <a:lvl7pPr marL="2743200" indent="0" latinLnBrk="1">
              <a:buNone/>
              <a:defRPr lang="ko-KR" sz="1600"/>
            </a:lvl7pPr>
            <a:lvl8pPr marL="3200400" indent="0" latinLnBrk="1">
              <a:buNone/>
              <a:defRPr lang="ko-KR" sz="1600"/>
            </a:lvl8pPr>
            <a:lvl9pPr marL="3657600" indent="0" latinLnBrk="1">
              <a:buNone/>
              <a:defRPr lang="ko-KR" sz="16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 latinLnBrk="1">
              <a:defRPr lang="ko-KR" sz="2000"/>
            </a:lvl1pPr>
            <a:lvl2pPr latinLnBrk="1">
              <a:defRPr lang="ko-KR" sz="1800"/>
            </a:lvl2pPr>
            <a:lvl3pPr latinLnBrk="1">
              <a:defRPr lang="ko-KR" sz="1600"/>
            </a:lvl3pPr>
            <a:lvl4pPr latinLnBrk="1">
              <a:defRPr lang="ko-KR" sz="1400"/>
            </a:lvl4pPr>
            <a:lvl5pPr latinLnBrk="1">
              <a:defRPr lang="ko-KR" sz="1400"/>
            </a:lvl5pPr>
            <a:lvl6pPr latinLnBrk="1">
              <a:defRPr lang="ko-KR" sz="1800"/>
            </a:lvl6pPr>
            <a:lvl7pPr latinLnBrk="1">
              <a:defRPr lang="ko-KR" sz="1800"/>
            </a:lvl7pPr>
            <a:lvl8pPr latinLnBrk="1">
              <a:defRPr lang="ko-KR" sz="1800"/>
            </a:lvl8pPr>
            <a:lvl9pPr latinLnBrk="1">
              <a:defRPr lang="ko-KR" sz="18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 latinLnBrk="1">
              <a:defRPr lang="ko-KR" sz="2000"/>
            </a:lvl1pPr>
            <a:lvl2pPr latinLnBrk="1">
              <a:defRPr lang="ko-KR" sz="1800"/>
            </a:lvl2pPr>
            <a:lvl3pPr latinLnBrk="1">
              <a:defRPr lang="ko-KR" sz="1600"/>
            </a:lvl3pPr>
            <a:lvl4pPr latinLnBrk="1">
              <a:defRPr lang="ko-KR" sz="1400"/>
            </a:lvl4pPr>
            <a:lvl5pPr latinLnBrk="1">
              <a:defRPr lang="ko-KR" sz="1400"/>
            </a:lvl5pPr>
            <a:lvl6pPr latinLnBrk="1">
              <a:defRPr lang="ko-KR" sz="1800"/>
            </a:lvl6pPr>
            <a:lvl7pPr latinLnBrk="1">
              <a:defRPr lang="ko-KR" sz="1800"/>
            </a:lvl7pPr>
            <a:lvl8pPr latinLnBrk="1">
              <a:defRPr lang="ko-KR" sz="1800"/>
            </a:lvl8pPr>
            <a:lvl9pPr latinLnBrk="1">
              <a:defRPr lang="ko-KR" sz="18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t>2015-10-19</a:t>
            </a:fld>
            <a:endParaRPr 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 latinLnBrk="1">
              <a:buNone/>
              <a:defRPr lang="ko-KR" sz="2000" b="0"/>
            </a:lvl1pPr>
            <a:lvl2pPr marL="457200" indent="0" latinLnBrk="1">
              <a:buNone/>
              <a:defRPr lang="ko-KR" sz="2000" b="1"/>
            </a:lvl2pPr>
            <a:lvl3pPr marL="914400" indent="0" latinLnBrk="1">
              <a:buNone/>
              <a:defRPr lang="ko-KR" sz="1800" b="1"/>
            </a:lvl3pPr>
            <a:lvl4pPr marL="1371600" indent="0" latinLnBrk="1">
              <a:buNone/>
              <a:defRPr lang="ko-KR" sz="1600" b="1"/>
            </a:lvl4pPr>
            <a:lvl5pPr marL="1828800" indent="0" latinLnBrk="1">
              <a:buNone/>
              <a:defRPr lang="ko-KR" sz="1600" b="1"/>
            </a:lvl5pPr>
            <a:lvl6pPr marL="2286000" indent="0" latinLnBrk="1">
              <a:buNone/>
              <a:defRPr lang="ko-KR" sz="1600" b="1"/>
            </a:lvl6pPr>
            <a:lvl7pPr marL="2743200" indent="0" latinLnBrk="1">
              <a:buNone/>
              <a:defRPr lang="ko-KR" sz="1600" b="1"/>
            </a:lvl7pPr>
            <a:lvl8pPr marL="3200400" indent="0" latinLnBrk="1">
              <a:buNone/>
              <a:defRPr lang="ko-KR" sz="1600" b="1"/>
            </a:lvl8pPr>
            <a:lvl9pPr marL="3657600" indent="0" latinLnBrk="1">
              <a:buNone/>
              <a:defRPr lang="ko-KR" sz="1600" b="1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 latinLnBrk="1">
              <a:defRPr lang="ko-KR" sz="2000"/>
            </a:lvl1pPr>
            <a:lvl2pPr latinLnBrk="1">
              <a:defRPr lang="ko-KR" sz="1800"/>
            </a:lvl2pPr>
            <a:lvl3pPr latinLnBrk="1">
              <a:defRPr lang="ko-KR" sz="1600"/>
            </a:lvl3pPr>
            <a:lvl4pPr latinLnBrk="1">
              <a:defRPr lang="ko-KR" sz="1400"/>
            </a:lvl4pPr>
            <a:lvl5pPr latinLnBrk="1">
              <a:defRPr lang="ko-KR" sz="1400"/>
            </a:lvl5pPr>
            <a:lvl6pPr latinLnBrk="1">
              <a:defRPr lang="ko-KR" sz="1600"/>
            </a:lvl6pPr>
            <a:lvl7pPr latinLnBrk="1">
              <a:defRPr lang="ko-KR" sz="1600"/>
            </a:lvl7pPr>
            <a:lvl8pPr latinLnBrk="1">
              <a:defRPr lang="ko-KR" sz="1600"/>
            </a:lvl8pPr>
            <a:lvl9pPr latinLnBrk="1">
              <a:defRPr lang="ko-KR" sz="16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 latinLnBrk="1">
              <a:buNone/>
              <a:defRPr lang="ko-KR" sz="2000" b="0"/>
            </a:lvl1pPr>
            <a:lvl2pPr marL="457200" indent="0" latinLnBrk="1">
              <a:buNone/>
              <a:defRPr lang="ko-KR" sz="2000" b="1"/>
            </a:lvl2pPr>
            <a:lvl3pPr marL="914400" indent="0" latinLnBrk="1">
              <a:buNone/>
              <a:defRPr lang="ko-KR" sz="1800" b="1"/>
            </a:lvl3pPr>
            <a:lvl4pPr marL="1371600" indent="0" latinLnBrk="1">
              <a:buNone/>
              <a:defRPr lang="ko-KR" sz="1600" b="1"/>
            </a:lvl4pPr>
            <a:lvl5pPr marL="1828800" indent="0" latinLnBrk="1">
              <a:buNone/>
              <a:defRPr lang="ko-KR" sz="1600" b="1"/>
            </a:lvl5pPr>
            <a:lvl6pPr marL="2286000" indent="0" latinLnBrk="1">
              <a:buNone/>
              <a:defRPr lang="ko-KR" sz="1600" b="1"/>
            </a:lvl6pPr>
            <a:lvl7pPr marL="2743200" indent="0" latinLnBrk="1">
              <a:buNone/>
              <a:defRPr lang="ko-KR" sz="1600" b="1"/>
            </a:lvl7pPr>
            <a:lvl8pPr marL="3200400" indent="0" latinLnBrk="1">
              <a:buNone/>
              <a:defRPr lang="ko-KR" sz="1600" b="1"/>
            </a:lvl8pPr>
            <a:lvl9pPr marL="3657600" indent="0" latinLnBrk="1">
              <a:buNone/>
              <a:defRPr lang="ko-KR" sz="1600" b="1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 latinLnBrk="1">
              <a:defRPr lang="ko-KR" sz="2000"/>
            </a:lvl1pPr>
            <a:lvl2pPr latinLnBrk="1">
              <a:defRPr lang="ko-KR" sz="1800"/>
            </a:lvl2pPr>
            <a:lvl3pPr latinLnBrk="1">
              <a:defRPr lang="ko-KR" sz="1600"/>
            </a:lvl3pPr>
            <a:lvl4pPr latinLnBrk="1">
              <a:defRPr lang="ko-KR" sz="1400"/>
            </a:lvl4pPr>
            <a:lvl5pPr latinLnBrk="1">
              <a:defRPr lang="ko-KR" sz="1400"/>
            </a:lvl5pPr>
            <a:lvl6pPr latinLnBrk="1">
              <a:defRPr lang="ko-KR" sz="1600"/>
            </a:lvl6pPr>
            <a:lvl7pPr latinLnBrk="1">
              <a:defRPr lang="ko-KR" sz="1600"/>
            </a:lvl7pPr>
            <a:lvl8pPr latinLnBrk="1">
              <a:defRPr lang="ko-KR" sz="1600"/>
            </a:lvl8pPr>
            <a:lvl9pPr latinLnBrk="1">
              <a:defRPr lang="ko-KR" sz="16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t>2015-10-19</a:t>
            </a:fld>
            <a:endParaRPr 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t>2015-10-19</a:t>
            </a:fld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t>2015-10-19</a:t>
            </a:fld>
            <a:endParaRPr 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 latinLnBrk="1">
              <a:defRPr lang="ko-KR" sz="36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 latinLnBrk="1">
              <a:defRPr lang="ko-KR" sz="2000"/>
            </a:lvl1pPr>
            <a:lvl2pPr latinLnBrk="1">
              <a:defRPr lang="ko-KR" sz="1800"/>
            </a:lvl2pPr>
            <a:lvl3pPr latinLnBrk="1">
              <a:defRPr lang="ko-KR" sz="1600"/>
            </a:lvl3pPr>
            <a:lvl4pPr latinLnBrk="1">
              <a:defRPr lang="ko-KR" sz="1400"/>
            </a:lvl4pPr>
            <a:lvl5pPr latinLnBrk="1">
              <a:defRPr lang="ko-KR" sz="1400"/>
            </a:lvl5pPr>
            <a:lvl6pPr latinLnBrk="1">
              <a:defRPr lang="ko-KR" sz="2000"/>
            </a:lvl6pPr>
            <a:lvl7pPr latinLnBrk="1">
              <a:defRPr lang="ko-KR" sz="2000"/>
            </a:lvl7pPr>
            <a:lvl8pPr latinLnBrk="1">
              <a:defRPr lang="ko-KR" sz="2000"/>
            </a:lvl8pPr>
            <a:lvl9pPr latinLnBrk="1">
              <a:defRPr lang="ko-KR" sz="20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 latinLnBrk="1">
              <a:lnSpc>
                <a:spcPct val="90000"/>
              </a:lnSpc>
              <a:spcBef>
                <a:spcPts val="1200"/>
              </a:spcBef>
              <a:buNone/>
              <a:defRPr lang="ko-KR" sz="1800"/>
            </a:lvl1pPr>
            <a:lvl2pPr marL="457200" indent="0" latinLnBrk="1">
              <a:buNone/>
              <a:defRPr lang="ko-KR" sz="1400"/>
            </a:lvl2pPr>
            <a:lvl3pPr marL="914400" indent="0" latinLnBrk="1">
              <a:buNone/>
              <a:defRPr lang="ko-KR" sz="1200"/>
            </a:lvl3pPr>
            <a:lvl4pPr marL="1371600" indent="0" latinLnBrk="1">
              <a:buNone/>
              <a:defRPr lang="ko-KR" sz="1000"/>
            </a:lvl4pPr>
            <a:lvl5pPr marL="1828800" indent="0" latinLnBrk="1">
              <a:buNone/>
              <a:defRPr lang="ko-KR" sz="1000"/>
            </a:lvl5pPr>
            <a:lvl6pPr marL="2286000" indent="0" latinLnBrk="1">
              <a:buNone/>
              <a:defRPr lang="ko-KR" sz="1000"/>
            </a:lvl6pPr>
            <a:lvl7pPr marL="2743200" indent="0" latinLnBrk="1">
              <a:buNone/>
              <a:defRPr lang="ko-KR" sz="1000"/>
            </a:lvl7pPr>
            <a:lvl8pPr marL="3200400" indent="0" latinLnBrk="1">
              <a:buNone/>
              <a:defRPr lang="ko-KR" sz="1000"/>
            </a:lvl8pPr>
            <a:lvl9pPr marL="3657600" indent="0" latinLnBrk="1">
              <a:buNone/>
              <a:defRPr lang="ko-KR" sz="10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t>2015-10-19</a:t>
            </a:fld>
            <a:endParaRPr 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 latinLnBrk="1">
              <a:defRPr lang="ko-KR" sz="36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 latinLnBrk="1">
              <a:buNone/>
              <a:defRPr lang="ko-KR" sz="20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 latinLnBrk="1">
              <a:spcBef>
                <a:spcPts val="1200"/>
              </a:spcBef>
              <a:buNone/>
              <a:defRPr lang="ko-KR" sz="1800"/>
            </a:lvl1pPr>
            <a:lvl2pPr marL="457200" indent="0" latinLnBrk="1">
              <a:buNone/>
              <a:defRPr lang="ko-KR" sz="1400"/>
            </a:lvl2pPr>
            <a:lvl3pPr marL="914400" indent="0" latinLnBrk="1">
              <a:buNone/>
              <a:defRPr lang="ko-KR" sz="1200"/>
            </a:lvl3pPr>
            <a:lvl4pPr marL="1371600" indent="0" latinLnBrk="1">
              <a:buNone/>
              <a:defRPr lang="ko-KR" sz="1000"/>
            </a:lvl4pPr>
            <a:lvl5pPr marL="1828800" indent="0" latinLnBrk="1">
              <a:buNone/>
              <a:defRPr lang="ko-KR" sz="1000"/>
            </a:lvl5pPr>
            <a:lvl6pPr marL="2286000" indent="0" latinLnBrk="1">
              <a:buNone/>
              <a:defRPr lang="ko-KR" sz="1000"/>
            </a:lvl6pPr>
            <a:lvl7pPr marL="2743200" indent="0" latinLnBrk="1">
              <a:buNone/>
              <a:defRPr lang="ko-KR" sz="1000"/>
            </a:lvl7pPr>
            <a:lvl8pPr marL="3200400" indent="0" latinLnBrk="1">
              <a:buNone/>
              <a:defRPr lang="ko-KR" sz="1000"/>
            </a:lvl8pPr>
            <a:lvl9pPr marL="3657600" indent="0" latinLnBrk="1">
              <a:buNone/>
              <a:defRPr lang="ko-KR" sz="10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t>2015-10-19</a:t>
            </a:fld>
            <a:endParaRPr 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/>
          </a:p>
        </p:txBody>
      </p:sp>
      <p:sp>
        <p:nvSpPr>
          <p:cNvPr id="9" name="사각형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/>
          </a:p>
        </p:txBody>
      </p:sp>
      <p:sp>
        <p:nvSpPr>
          <p:cNvPr id="8" name="사각형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ko-KR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t>2015-10-19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1">
              <a:defRPr lang="ko-KR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pPr latinLnBrk="1"/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ko-KR"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lang="ko-K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1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lang="ko-K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1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ko-K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1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ko-K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1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ko-K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1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ko-K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1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ko-K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34672" y="163901"/>
            <a:ext cx="6629199" cy="1112808"/>
          </a:xfrm>
        </p:spPr>
        <p:txBody>
          <a:bodyPr/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테니스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Tennis</a:t>
            </a:r>
            <a:endParaRPr 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595" y="2620705"/>
            <a:ext cx="6629400" cy="457200"/>
          </a:xfrm>
        </p:spPr>
        <p:txBody>
          <a:bodyPr/>
          <a:lstStyle/>
          <a:p>
            <a:endParaRPr 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84" y="1809822"/>
            <a:ext cx="7011354" cy="321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학습목표</a:t>
            </a:r>
            <a:endParaRPr 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테니스의 역사 이해하기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포핸드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백핸드를 이론적으로 이해하기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포핸드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백핸드로 공 넘겨보기 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조별로 테니스 경기 해보기</a:t>
            </a:r>
            <a:endParaRPr 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278964" cy="29525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28853"/>
            <a:ext cx="278964" cy="29525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941287"/>
            <a:ext cx="278964" cy="29525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385460"/>
            <a:ext cx="278964" cy="29525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35" y="1391477"/>
            <a:ext cx="4475825" cy="309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86727" y="3190047"/>
            <a:ext cx="6629400" cy="2598277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테니스는 무슨 운동이지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???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난 테니스를 쳐봤어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!!!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테니스 치는 남자들 너무 멋있어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!!!</a:t>
            </a:r>
            <a:endParaRPr 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694137" y="1060897"/>
            <a:ext cx="40517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테니스</a:t>
            </a:r>
            <a:r>
              <a:rPr lang="en-US" altLang="ko-KR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??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79399" y="1838323"/>
            <a:ext cx="908119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테니스에 대해 자유롭게 얘기해 보아요</a:t>
            </a:r>
            <a:endParaRPr lang="ko-KR" altLang="en-US" sz="1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18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테니스의 역사</a:t>
            </a:r>
            <a:endParaRPr 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ko-KR" altLang="en-US" sz="2900" dirty="0" smtClean="0"/>
              <a:t>중세 프랑스 왕후귀족과 승려들 사이에 유행했던</a:t>
            </a:r>
            <a:endParaRPr lang="en-US" altLang="ko-KR" sz="2900" dirty="0" smtClean="0"/>
          </a:p>
          <a:p>
            <a:pPr marL="0" indent="0">
              <a:buNone/>
            </a:pPr>
            <a:r>
              <a:rPr lang="ko-KR" altLang="en-US" sz="2900" dirty="0" smtClean="0"/>
              <a:t> 공을 손바닥으로 쳐서 게임을 하는 </a:t>
            </a:r>
            <a:endParaRPr lang="en-US" altLang="ko-KR" sz="2900" dirty="0" smtClean="0"/>
          </a:p>
          <a:p>
            <a:pPr marL="0" indent="0">
              <a:buNone/>
            </a:pPr>
            <a:r>
              <a:rPr lang="en-US" altLang="ko-KR" sz="2900" dirty="0" smtClean="0"/>
              <a:t>‘</a:t>
            </a:r>
            <a:r>
              <a:rPr lang="ko-KR" altLang="en-US" sz="2900" dirty="0" err="1" smtClean="0"/>
              <a:t>쥬</a:t>
            </a:r>
            <a:r>
              <a:rPr lang="ko-KR" altLang="en-US" sz="2900" dirty="0" smtClean="0"/>
              <a:t> </a:t>
            </a:r>
            <a:r>
              <a:rPr lang="ko-KR" altLang="en-US" sz="2900" dirty="0" err="1" smtClean="0"/>
              <a:t>드</a:t>
            </a:r>
            <a:r>
              <a:rPr lang="ko-KR" altLang="en-US" sz="2900" dirty="0" smtClean="0"/>
              <a:t> </a:t>
            </a:r>
            <a:r>
              <a:rPr lang="ko-KR" altLang="en-US" sz="2900" dirty="0" err="1" smtClean="0"/>
              <a:t>뽐므</a:t>
            </a:r>
            <a:r>
              <a:rPr lang="en-US" altLang="ko-KR" sz="2900" dirty="0" smtClean="0"/>
              <a:t>(</a:t>
            </a:r>
            <a:r>
              <a:rPr lang="en-US" altLang="ko-KR" sz="2900" dirty="0" err="1" smtClean="0"/>
              <a:t>Jeu</a:t>
            </a:r>
            <a:r>
              <a:rPr lang="en-US" altLang="ko-KR" sz="2900" dirty="0" smtClean="0"/>
              <a:t> de </a:t>
            </a:r>
            <a:r>
              <a:rPr lang="en-US" altLang="ko-KR" sz="2900" dirty="0" err="1" smtClean="0"/>
              <a:t>paume</a:t>
            </a:r>
            <a:r>
              <a:rPr lang="en-US" altLang="ko-KR" sz="2900" dirty="0" smtClean="0"/>
              <a:t>)</a:t>
            </a:r>
            <a:r>
              <a:rPr lang="ko-KR" altLang="en-US" sz="2900" dirty="0" smtClean="0"/>
              <a:t>란 놀이에서 기원하여 </a:t>
            </a:r>
            <a:endParaRPr lang="en-US" altLang="ko-KR" sz="2900" dirty="0" smtClean="0"/>
          </a:p>
          <a:p>
            <a:pPr marL="0" indent="0">
              <a:buNone/>
            </a:pPr>
            <a:r>
              <a:rPr lang="ko-KR" altLang="en-US" sz="2900" dirty="0" smtClean="0"/>
              <a:t>현대 테니스와 가장 가까운 모습으로 발전 시킨 사람은 </a:t>
            </a:r>
            <a:endParaRPr lang="en-US" altLang="ko-KR" sz="2900" dirty="0" smtClean="0"/>
          </a:p>
          <a:p>
            <a:pPr marL="0" indent="0">
              <a:buNone/>
            </a:pPr>
            <a:r>
              <a:rPr lang="ko-KR" altLang="en-US" sz="2900" dirty="0" smtClean="0"/>
              <a:t>영국의 </a:t>
            </a:r>
            <a:r>
              <a:rPr lang="ko-KR" altLang="en-US" sz="2900" dirty="0" err="1" smtClean="0"/>
              <a:t>월터</a:t>
            </a:r>
            <a:r>
              <a:rPr lang="ko-KR" altLang="en-US" sz="2900" dirty="0" smtClean="0"/>
              <a:t> </a:t>
            </a:r>
            <a:r>
              <a:rPr lang="ko-KR" altLang="en-US" sz="2900" dirty="0" err="1" smtClean="0"/>
              <a:t>크로프톤</a:t>
            </a:r>
            <a:r>
              <a:rPr lang="ko-KR" altLang="en-US" sz="2900" dirty="0" smtClean="0"/>
              <a:t> </a:t>
            </a:r>
            <a:r>
              <a:rPr lang="ko-KR" altLang="en-US" sz="2900" dirty="0" err="1" smtClean="0"/>
              <a:t>윙필드</a:t>
            </a:r>
            <a:r>
              <a:rPr lang="ko-KR" altLang="en-US" sz="2900" dirty="0" smtClean="0"/>
              <a:t> 소령이 </a:t>
            </a:r>
            <a:r>
              <a:rPr lang="en-US" altLang="ko-KR" sz="2900" dirty="0" smtClean="0"/>
              <a:t>1873</a:t>
            </a:r>
            <a:r>
              <a:rPr lang="ko-KR" altLang="en-US" sz="2900" dirty="0" smtClean="0"/>
              <a:t>년</a:t>
            </a:r>
            <a:endParaRPr lang="en-US" altLang="ko-KR" sz="2900" dirty="0" smtClean="0"/>
          </a:p>
          <a:p>
            <a:pPr marL="0" indent="0">
              <a:buNone/>
            </a:pPr>
            <a:r>
              <a:rPr lang="ko-KR" altLang="en-US" sz="2900" dirty="0" smtClean="0"/>
              <a:t> 그리스어로 </a:t>
            </a:r>
            <a:r>
              <a:rPr lang="en-US" altLang="ko-KR" sz="2900" dirty="0" smtClean="0"/>
              <a:t>‘</a:t>
            </a:r>
            <a:r>
              <a:rPr lang="ko-KR" altLang="en-US" sz="2900" dirty="0" smtClean="0"/>
              <a:t>놀이</a:t>
            </a:r>
            <a:r>
              <a:rPr lang="en-US" altLang="ko-KR" sz="2900" dirty="0" smtClean="0"/>
              <a:t>＇</a:t>
            </a:r>
            <a:r>
              <a:rPr lang="ko-KR" altLang="en-US" sz="2900" dirty="0" smtClean="0"/>
              <a:t>를 의미하는 </a:t>
            </a:r>
            <a:r>
              <a:rPr lang="en-US" altLang="ko-KR" sz="2900" dirty="0" smtClean="0"/>
              <a:t>‘</a:t>
            </a:r>
            <a:r>
              <a:rPr lang="ko-KR" altLang="en-US" sz="2900" dirty="0" smtClean="0"/>
              <a:t>스파이리 </a:t>
            </a:r>
            <a:r>
              <a:rPr lang="ko-KR" altLang="en-US" sz="2900" dirty="0" err="1" smtClean="0"/>
              <a:t>스틱</a:t>
            </a:r>
            <a:r>
              <a:rPr lang="en-US" altLang="ko-KR" sz="2900" dirty="0" smtClean="0"/>
              <a:t>‘ </a:t>
            </a:r>
            <a:r>
              <a:rPr lang="ko-KR" altLang="en-US" sz="2900" dirty="0" smtClean="0"/>
              <a:t>이라는 이름의 </a:t>
            </a:r>
            <a:endParaRPr lang="en-US" altLang="ko-KR" sz="2900" dirty="0" smtClean="0"/>
          </a:p>
          <a:p>
            <a:pPr marL="0" indent="0">
              <a:buNone/>
            </a:pPr>
            <a:r>
              <a:rPr lang="ko-KR" altLang="en-US" sz="2900" dirty="0" smtClean="0"/>
              <a:t>새로운 게임의 특허를 신청했는데 바로 이 게임이 근대 테니스의 원형이 되었습니다</a:t>
            </a:r>
            <a:r>
              <a:rPr lang="en-US" altLang="ko-KR" sz="2900" dirty="0" smtClean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ko-KR" altLang="en-US" sz="2500" dirty="0" smtClean="0"/>
              <a:t>출처</a:t>
            </a:r>
            <a:r>
              <a:rPr lang="en-US" altLang="ko-KR" sz="2500" dirty="0" smtClean="0"/>
              <a:t>: Tennis </a:t>
            </a:r>
            <a:r>
              <a:rPr lang="ko-KR" altLang="en-US" sz="2500" dirty="0" err="1" smtClean="0"/>
              <a:t>매니아를</a:t>
            </a:r>
            <a:r>
              <a:rPr lang="ko-KR" altLang="en-US" sz="2500" dirty="0"/>
              <a:t> </a:t>
            </a:r>
            <a:r>
              <a:rPr lang="ko-KR" altLang="en-US" sz="2500" dirty="0" smtClean="0"/>
              <a:t>위한 페이지</a:t>
            </a:r>
            <a:r>
              <a:rPr lang="en-US" altLang="ko-KR" sz="2500" dirty="0"/>
              <a:t>, http://jingaa.com.ne.kr/tenis/tenn1.html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847" y="1676400"/>
            <a:ext cx="3779100" cy="272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조 나누기</a:t>
            </a:r>
            <a:endParaRPr 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자신의 </a:t>
            </a:r>
            <a:r>
              <a:rPr lang="ko-KR" altLang="en-US" b="1" dirty="0">
                <a:ln/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영혼의 </a:t>
            </a:r>
            <a:r>
              <a:rPr lang="ko-KR" altLang="en-US" b="1" dirty="0" smtClean="0">
                <a:ln/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파트너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찾아가세요</a:t>
            </a:r>
            <a:endParaRPr 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399681"/>
            <a:ext cx="4572000" cy="3277837"/>
          </a:xfrm>
        </p:spPr>
      </p:pic>
    </p:spTree>
    <p:extLst>
      <p:ext uri="{BB962C8B-B14F-4D97-AF65-F5344CB8AC3E}">
        <p14:creationId xmlns:p14="http://schemas.microsoft.com/office/powerpoint/2010/main" val="31944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테니스 라켓 만져보기</a:t>
            </a:r>
            <a:endParaRPr 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295399" y="1905000"/>
            <a:ext cx="5786887" cy="4267200"/>
          </a:xfrm>
        </p:spPr>
        <p:txBody>
          <a:bodyPr/>
          <a:lstStyle/>
          <a:p>
            <a:pPr marL="0" indent="0">
              <a:buNone/>
            </a:pP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조별로 라켓을 하나씩 받아가 라켓과 친해지세요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운동은 역시 </a:t>
            </a: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장비빨</a:t>
            </a:r>
            <a:endParaRPr 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30" y="1905000"/>
            <a:ext cx="3552999" cy="3543422"/>
          </a:xfrm>
        </p:spPr>
      </p:pic>
    </p:spTree>
    <p:extLst>
      <p:ext uri="{BB962C8B-B14F-4D97-AF65-F5344CB8AC3E}">
        <p14:creationId xmlns:p14="http://schemas.microsoft.com/office/powerpoint/2010/main" val="17879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2208362"/>
            <a:ext cx="7822721" cy="874046"/>
          </a:xfrm>
        </p:spPr>
        <p:txBody>
          <a:bodyPr/>
          <a:lstStyle/>
          <a:p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포핸드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(Forehand Stroke)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6128346"/>
            <a:ext cx="6217920" cy="4572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https://www.youtube.com/watch?v=UcVsICoKiCQ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06" y="3082408"/>
            <a:ext cx="5485966" cy="28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7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779154"/>
            <a:ext cx="7822721" cy="874046"/>
          </a:xfrm>
        </p:spPr>
        <p:txBody>
          <a:bodyPr/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백핸드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(Backhand Stroke)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6128346"/>
            <a:ext cx="6217920" cy="4572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https://www.youtube.com/watch?v=Now4OFySdC4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95" y="2575250"/>
            <a:ext cx="7260770" cy="331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22176" y="1854926"/>
            <a:ext cx="6217920" cy="457200"/>
          </a:xfrm>
        </p:spPr>
        <p:txBody>
          <a:bodyPr/>
          <a:lstStyle/>
          <a:p>
            <a:r>
              <a:rPr lang="ko-KR" altLang="en-US" dirty="0" smtClean="0"/>
              <a:t>테니스 왕자가 되는 그날까지 모두 파이팅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16" y="2387810"/>
            <a:ext cx="4628155" cy="339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8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an Gradien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8EDDF5B-2FD5-4C4D-BAD3-BE2110759B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파란색-황갈색 그라데이션 프레젠테이션(와이드스크린)</Template>
  <TotalTime>0</TotalTime>
  <Words>190</Words>
  <Application>Microsoft Office PowerPoint</Application>
  <PresentationFormat>와이드스크린</PresentationFormat>
  <Paragraphs>51</Paragraphs>
  <Slides>9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맑은 고딕</vt:lpstr>
      <vt:lpstr>Arial</vt:lpstr>
      <vt:lpstr>Franklin Gothic Medium</vt:lpstr>
      <vt:lpstr>Blue Tan Gradient 16x9</vt:lpstr>
      <vt:lpstr>테니스 Tennis</vt:lpstr>
      <vt:lpstr>학습목표</vt:lpstr>
      <vt:lpstr>PowerPoint 프레젠테이션</vt:lpstr>
      <vt:lpstr>테니스의 역사</vt:lpstr>
      <vt:lpstr>                    조 나누기</vt:lpstr>
      <vt:lpstr>테니스 라켓 만져보기</vt:lpstr>
      <vt:lpstr>포핸드(Forehand Stroke)</vt:lpstr>
      <vt:lpstr>백핸드(Backhand Stroke)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2015-10-19T11:24:32Z</dcterms:created>
  <dcterms:modified xsi:type="dcterms:W3CDTF">2015-10-19T12:55:32Z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